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28"/>
  </p:notesMasterIdLst>
  <p:handoutMasterIdLst>
    <p:handoutMasterId r:id="rId29"/>
  </p:handoutMasterIdLst>
  <p:sldIdLst>
    <p:sldId id="256" r:id="rId2"/>
    <p:sldId id="277" r:id="rId3"/>
    <p:sldId id="272" r:id="rId4"/>
    <p:sldId id="279" r:id="rId5"/>
    <p:sldId id="276" r:id="rId6"/>
    <p:sldId id="281" r:id="rId7"/>
    <p:sldId id="282" r:id="rId8"/>
    <p:sldId id="275" r:id="rId9"/>
    <p:sldId id="283" r:id="rId10"/>
    <p:sldId id="278" r:id="rId11"/>
    <p:sldId id="280" r:id="rId12"/>
    <p:sldId id="259" r:id="rId13"/>
    <p:sldId id="257" r:id="rId14"/>
    <p:sldId id="260" r:id="rId15"/>
    <p:sldId id="271" r:id="rId16"/>
    <p:sldId id="262" r:id="rId17"/>
    <p:sldId id="264" r:id="rId18"/>
    <p:sldId id="267" r:id="rId19"/>
    <p:sldId id="266" r:id="rId20"/>
    <p:sldId id="268" r:id="rId21"/>
    <p:sldId id="269" r:id="rId22"/>
    <p:sldId id="270" r:id="rId23"/>
    <p:sldId id="261" r:id="rId24"/>
    <p:sldId id="263" r:id="rId25"/>
    <p:sldId id="273" r:id="rId26"/>
    <p:sldId id="265" r:id="rId27"/>
  </p:sldIdLst>
  <p:sldSz cx="9144000" cy="6858000" type="screen4x3"/>
  <p:notesSz cx="7099300" cy="10234613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Style moye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500" autoAdjust="0"/>
    <p:restoredTop sz="93250" autoAdjust="0"/>
  </p:normalViewPr>
  <p:slideViewPr>
    <p:cSldViewPr>
      <p:cViewPr varScale="1">
        <p:scale>
          <a:sx n="70" d="100"/>
          <a:sy n="70" d="100"/>
        </p:scale>
        <p:origin x="-1500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Xavier%20Pessoles\Desktop\En%20Cours\PTSI\TD6_RoulementSsGlissementCroixDeMalte\TDv2\Courbes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Xavier%20Pessoles\Desktop\En%20Cours\PTSI\TD6_RoulementSsGlissementCroixDeMalte\TDv2\Courbes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Xavier%20Pessoles\Desktop\En%20Cours\PTSI\TD6_RoulementSsGlissementCroixDeMalte\TDv2\Courbes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smoothMarker"/>
        <c:varyColors val="0"/>
        <c:ser>
          <c:idx val="0"/>
          <c:order val="0"/>
          <c:tx>
            <c:strRef>
              <c:f>Recal!$J$1</c:f>
              <c:strCache>
                <c:ptCount val="1"/>
                <c:pt idx="0">
                  <c:v>dβ/dt (tr/min)</c:v>
                </c:pt>
              </c:strCache>
            </c:strRef>
          </c:tx>
          <c:marker>
            <c:symbol val="none"/>
          </c:marker>
          <c:xVal>
            <c:numRef>
              <c:f>Recal!$D$2:$D$331</c:f>
              <c:numCache>
                <c:formatCode>General</c:formatCode>
                <c:ptCount val="330"/>
                <c:pt idx="0">
                  <c:v>0.28999999999999998</c:v>
                </c:pt>
                <c:pt idx="1">
                  <c:v>0.3</c:v>
                </c:pt>
                <c:pt idx="2">
                  <c:v>0.31</c:v>
                </c:pt>
                <c:pt idx="3">
                  <c:v>0.32</c:v>
                </c:pt>
                <c:pt idx="4">
                  <c:v>0.33</c:v>
                </c:pt>
                <c:pt idx="5">
                  <c:v>0.34</c:v>
                </c:pt>
                <c:pt idx="6">
                  <c:v>0.35000000000000003</c:v>
                </c:pt>
                <c:pt idx="7">
                  <c:v>0.36000000000000004</c:v>
                </c:pt>
                <c:pt idx="8">
                  <c:v>0.37000000000000005</c:v>
                </c:pt>
                <c:pt idx="9">
                  <c:v>0.38000000000000006</c:v>
                </c:pt>
                <c:pt idx="10">
                  <c:v>0.39000000000000007</c:v>
                </c:pt>
                <c:pt idx="11">
                  <c:v>0.40000000000000008</c:v>
                </c:pt>
                <c:pt idx="12">
                  <c:v>0.41000000000000009</c:v>
                </c:pt>
                <c:pt idx="13">
                  <c:v>0.4200000000000001</c:v>
                </c:pt>
                <c:pt idx="14">
                  <c:v>0.4300000000000001</c:v>
                </c:pt>
                <c:pt idx="15">
                  <c:v>0.44000000000000011</c:v>
                </c:pt>
                <c:pt idx="16">
                  <c:v>0.45000000000000012</c:v>
                </c:pt>
                <c:pt idx="17">
                  <c:v>0.46000000000000013</c:v>
                </c:pt>
                <c:pt idx="18">
                  <c:v>0.47000000000000014</c:v>
                </c:pt>
                <c:pt idx="19">
                  <c:v>0.48000000000000015</c:v>
                </c:pt>
                <c:pt idx="20">
                  <c:v>0.49000000000000016</c:v>
                </c:pt>
                <c:pt idx="21">
                  <c:v>0.50000000000000011</c:v>
                </c:pt>
                <c:pt idx="22">
                  <c:v>0.51000000000000012</c:v>
                </c:pt>
                <c:pt idx="23">
                  <c:v>0.52000000000000013</c:v>
                </c:pt>
                <c:pt idx="24">
                  <c:v>0.53000000000000014</c:v>
                </c:pt>
                <c:pt idx="25">
                  <c:v>0.54000000000000015</c:v>
                </c:pt>
                <c:pt idx="26">
                  <c:v>0.55000000000000016</c:v>
                </c:pt>
                <c:pt idx="27">
                  <c:v>0.56000000000000016</c:v>
                </c:pt>
                <c:pt idx="28">
                  <c:v>0.57000000000000017</c:v>
                </c:pt>
                <c:pt idx="29">
                  <c:v>0.58000000000000018</c:v>
                </c:pt>
                <c:pt idx="30">
                  <c:v>0.59000000000000019</c:v>
                </c:pt>
                <c:pt idx="31">
                  <c:v>0.6000000000000002</c:v>
                </c:pt>
                <c:pt idx="32">
                  <c:v>0.61000000000000021</c:v>
                </c:pt>
                <c:pt idx="33">
                  <c:v>0.62000000000000022</c:v>
                </c:pt>
                <c:pt idx="34">
                  <c:v>0.63000000000000023</c:v>
                </c:pt>
                <c:pt idx="35">
                  <c:v>0.64000000000000024</c:v>
                </c:pt>
                <c:pt idx="36">
                  <c:v>0.65000000000000024</c:v>
                </c:pt>
                <c:pt idx="37">
                  <c:v>0.66000000000000025</c:v>
                </c:pt>
                <c:pt idx="38">
                  <c:v>0.67000000000000026</c:v>
                </c:pt>
                <c:pt idx="39">
                  <c:v>0.68000000000000027</c:v>
                </c:pt>
                <c:pt idx="40">
                  <c:v>0.69000000000000028</c:v>
                </c:pt>
                <c:pt idx="41">
                  <c:v>0.70000000000000029</c:v>
                </c:pt>
                <c:pt idx="42">
                  <c:v>0.7100000000000003</c:v>
                </c:pt>
                <c:pt idx="43">
                  <c:v>0.72000000000000031</c:v>
                </c:pt>
                <c:pt idx="44">
                  <c:v>0.73000000000000032</c:v>
                </c:pt>
                <c:pt idx="45">
                  <c:v>0.74000000000000032</c:v>
                </c:pt>
                <c:pt idx="46">
                  <c:v>0.75000000000000033</c:v>
                </c:pt>
                <c:pt idx="47">
                  <c:v>0.76000000000000034</c:v>
                </c:pt>
                <c:pt idx="48">
                  <c:v>0.77000000000000035</c:v>
                </c:pt>
                <c:pt idx="49">
                  <c:v>0.78000000000000036</c:v>
                </c:pt>
                <c:pt idx="50">
                  <c:v>0.79000000000000037</c:v>
                </c:pt>
                <c:pt idx="51">
                  <c:v>0.80000000000000038</c:v>
                </c:pt>
                <c:pt idx="52">
                  <c:v>0.81000000000000039</c:v>
                </c:pt>
                <c:pt idx="53">
                  <c:v>0.8200000000000004</c:v>
                </c:pt>
                <c:pt idx="54">
                  <c:v>0.8300000000000004</c:v>
                </c:pt>
                <c:pt idx="55">
                  <c:v>0.84000000000000041</c:v>
                </c:pt>
                <c:pt idx="56">
                  <c:v>0.85000000000000042</c:v>
                </c:pt>
                <c:pt idx="57">
                  <c:v>0.86000000000000043</c:v>
                </c:pt>
                <c:pt idx="58">
                  <c:v>0.87000000000000044</c:v>
                </c:pt>
                <c:pt idx="59">
                  <c:v>0.88000000000000045</c:v>
                </c:pt>
                <c:pt idx="60">
                  <c:v>0.89000000000000046</c:v>
                </c:pt>
                <c:pt idx="61">
                  <c:v>0.90000000000000047</c:v>
                </c:pt>
                <c:pt idx="62">
                  <c:v>0.91000000000000048</c:v>
                </c:pt>
                <c:pt idx="63">
                  <c:v>0.92000000000000048</c:v>
                </c:pt>
                <c:pt idx="64">
                  <c:v>0.93000000000000049</c:v>
                </c:pt>
                <c:pt idx="65">
                  <c:v>0.9400000000000005</c:v>
                </c:pt>
                <c:pt idx="66">
                  <c:v>0.95000000000000051</c:v>
                </c:pt>
                <c:pt idx="67">
                  <c:v>0.96000000000000052</c:v>
                </c:pt>
                <c:pt idx="68">
                  <c:v>0.97000000000000053</c:v>
                </c:pt>
                <c:pt idx="69">
                  <c:v>0.98000000000000054</c:v>
                </c:pt>
                <c:pt idx="70">
                  <c:v>0.99000000000000055</c:v>
                </c:pt>
                <c:pt idx="71">
                  <c:v>1.0000000000000004</c:v>
                </c:pt>
                <c:pt idx="72">
                  <c:v>1.0100000000000005</c:v>
                </c:pt>
                <c:pt idx="73">
                  <c:v>1.0200000000000005</c:v>
                </c:pt>
                <c:pt idx="74">
                  <c:v>1.0300000000000005</c:v>
                </c:pt>
                <c:pt idx="75">
                  <c:v>1.0400000000000005</c:v>
                </c:pt>
                <c:pt idx="76">
                  <c:v>1.0500000000000005</c:v>
                </c:pt>
                <c:pt idx="77">
                  <c:v>1.0600000000000005</c:v>
                </c:pt>
                <c:pt idx="78">
                  <c:v>1.0700000000000005</c:v>
                </c:pt>
                <c:pt idx="79">
                  <c:v>1.0800000000000005</c:v>
                </c:pt>
                <c:pt idx="80">
                  <c:v>1.0900000000000005</c:v>
                </c:pt>
                <c:pt idx="81">
                  <c:v>1.1000000000000005</c:v>
                </c:pt>
                <c:pt idx="82">
                  <c:v>1.1100000000000005</c:v>
                </c:pt>
                <c:pt idx="83">
                  <c:v>1.1200000000000006</c:v>
                </c:pt>
                <c:pt idx="84">
                  <c:v>1.1300000000000006</c:v>
                </c:pt>
                <c:pt idx="85">
                  <c:v>1.1400000000000006</c:v>
                </c:pt>
                <c:pt idx="86">
                  <c:v>1.1500000000000006</c:v>
                </c:pt>
                <c:pt idx="87">
                  <c:v>1.1600000000000006</c:v>
                </c:pt>
                <c:pt idx="88">
                  <c:v>1.1700000000000006</c:v>
                </c:pt>
                <c:pt idx="89">
                  <c:v>1.1800000000000006</c:v>
                </c:pt>
                <c:pt idx="90">
                  <c:v>1.1900000000000006</c:v>
                </c:pt>
                <c:pt idx="91">
                  <c:v>1.2000000000000006</c:v>
                </c:pt>
                <c:pt idx="92">
                  <c:v>1.2100000000000006</c:v>
                </c:pt>
                <c:pt idx="93">
                  <c:v>1.2200000000000006</c:v>
                </c:pt>
                <c:pt idx="94">
                  <c:v>1.2300000000000006</c:v>
                </c:pt>
                <c:pt idx="95">
                  <c:v>1.2400000000000007</c:v>
                </c:pt>
                <c:pt idx="96">
                  <c:v>1.2500000000000007</c:v>
                </c:pt>
                <c:pt idx="97">
                  <c:v>1.2600000000000007</c:v>
                </c:pt>
                <c:pt idx="98">
                  <c:v>1.2700000000000007</c:v>
                </c:pt>
                <c:pt idx="99">
                  <c:v>1.2800000000000007</c:v>
                </c:pt>
                <c:pt idx="100">
                  <c:v>1.2900000000000007</c:v>
                </c:pt>
                <c:pt idx="101">
                  <c:v>1.3000000000000007</c:v>
                </c:pt>
                <c:pt idx="102">
                  <c:v>1.3100000000000007</c:v>
                </c:pt>
                <c:pt idx="103">
                  <c:v>1.3200000000000007</c:v>
                </c:pt>
                <c:pt idx="104">
                  <c:v>1.3300000000000007</c:v>
                </c:pt>
                <c:pt idx="105">
                  <c:v>1.3400000000000007</c:v>
                </c:pt>
                <c:pt idx="106">
                  <c:v>1.3500000000000008</c:v>
                </c:pt>
                <c:pt idx="107">
                  <c:v>1.3600000000000008</c:v>
                </c:pt>
                <c:pt idx="108">
                  <c:v>1.3700000000000008</c:v>
                </c:pt>
                <c:pt idx="109">
                  <c:v>1.3800000000000008</c:v>
                </c:pt>
                <c:pt idx="110">
                  <c:v>1.3900000000000008</c:v>
                </c:pt>
                <c:pt idx="111">
                  <c:v>1.4000000000000008</c:v>
                </c:pt>
                <c:pt idx="112">
                  <c:v>1.4100000000000008</c:v>
                </c:pt>
                <c:pt idx="113">
                  <c:v>1.4200000000000008</c:v>
                </c:pt>
                <c:pt idx="114">
                  <c:v>1.4300000000000008</c:v>
                </c:pt>
                <c:pt idx="115">
                  <c:v>1.4400000000000008</c:v>
                </c:pt>
                <c:pt idx="116">
                  <c:v>1.4500000000000008</c:v>
                </c:pt>
                <c:pt idx="117">
                  <c:v>1.4600000000000009</c:v>
                </c:pt>
                <c:pt idx="118">
                  <c:v>1.4700000000000009</c:v>
                </c:pt>
                <c:pt idx="119">
                  <c:v>1.4800000000000009</c:v>
                </c:pt>
                <c:pt idx="120">
                  <c:v>1.4900000000000009</c:v>
                </c:pt>
                <c:pt idx="121">
                  <c:v>1.5000000000000009</c:v>
                </c:pt>
                <c:pt idx="122">
                  <c:v>1.5100000000000009</c:v>
                </c:pt>
                <c:pt idx="123">
                  <c:v>1.5200000000000009</c:v>
                </c:pt>
                <c:pt idx="124">
                  <c:v>1.5300000000000009</c:v>
                </c:pt>
                <c:pt idx="125">
                  <c:v>1.5400000000000009</c:v>
                </c:pt>
                <c:pt idx="126">
                  <c:v>1.5500000000000009</c:v>
                </c:pt>
                <c:pt idx="127">
                  <c:v>1.5600000000000009</c:v>
                </c:pt>
                <c:pt idx="128">
                  <c:v>1.570000000000001</c:v>
                </c:pt>
                <c:pt idx="129">
                  <c:v>1.580000000000001</c:v>
                </c:pt>
                <c:pt idx="130">
                  <c:v>1.590000000000001</c:v>
                </c:pt>
                <c:pt idx="131">
                  <c:v>1.600000000000001</c:v>
                </c:pt>
                <c:pt idx="132">
                  <c:v>1.610000000000001</c:v>
                </c:pt>
                <c:pt idx="133">
                  <c:v>1.620000000000001</c:v>
                </c:pt>
                <c:pt idx="134">
                  <c:v>1.630000000000001</c:v>
                </c:pt>
                <c:pt idx="135">
                  <c:v>1.640000000000001</c:v>
                </c:pt>
                <c:pt idx="136">
                  <c:v>1.650000000000001</c:v>
                </c:pt>
                <c:pt idx="137">
                  <c:v>1.660000000000001</c:v>
                </c:pt>
                <c:pt idx="138">
                  <c:v>1.670000000000001</c:v>
                </c:pt>
                <c:pt idx="139">
                  <c:v>1.680000000000001</c:v>
                </c:pt>
                <c:pt idx="140">
                  <c:v>1.6900000000000011</c:v>
                </c:pt>
                <c:pt idx="141">
                  <c:v>1.7000000000000011</c:v>
                </c:pt>
                <c:pt idx="142">
                  <c:v>1.7100000000000011</c:v>
                </c:pt>
                <c:pt idx="143">
                  <c:v>1.7200000000000011</c:v>
                </c:pt>
                <c:pt idx="144">
                  <c:v>1.7300000000000011</c:v>
                </c:pt>
                <c:pt idx="145">
                  <c:v>1.7400000000000011</c:v>
                </c:pt>
                <c:pt idx="146">
                  <c:v>1.7500000000000011</c:v>
                </c:pt>
                <c:pt idx="147">
                  <c:v>1.7600000000000011</c:v>
                </c:pt>
                <c:pt idx="148">
                  <c:v>1.7700000000000011</c:v>
                </c:pt>
                <c:pt idx="149">
                  <c:v>1.7800000000000011</c:v>
                </c:pt>
                <c:pt idx="150">
                  <c:v>1.7900000000000011</c:v>
                </c:pt>
                <c:pt idx="151">
                  <c:v>1.8000000000000012</c:v>
                </c:pt>
                <c:pt idx="152">
                  <c:v>1.8100000000000012</c:v>
                </c:pt>
                <c:pt idx="153">
                  <c:v>1.8200000000000012</c:v>
                </c:pt>
                <c:pt idx="154">
                  <c:v>1.8300000000000012</c:v>
                </c:pt>
                <c:pt idx="155">
                  <c:v>1.8400000000000012</c:v>
                </c:pt>
                <c:pt idx="156">
                  <c:v>1.8500000000000012</c:v>
                </c:pt>
                <c:pt idx="157">
                  <c:v>1.8600000000000012</c:v>
                </c:pt>
                <c:pt idx="158">
                  <c:v>1.8700000000000012</c:v>
                </c:pt>
                <c:pt idx="159">
                  <c:v>1.8800000000000012</c:v>
                </c:pt>
                <c:pt idx="160">
                  <c:v>1.8900000000000012</c:v>
                </c:pt>
                <c:pt idx="161">
                  <c:v>1.9000000000000012</c:v>
                </c:pt>
                <c:pt idx="162">
                  <c:v>1.9100000000000013</c:v>
                </c:pt>
                <c:pt idx="163">
                  <c:v>1.9200000000000013</c:v>
                </c:pt>
                <c:pt idx="164">
                  <c:v>1.9300000000000013</c:v>
                </c:pt>
                <c:pt idx="165">
                  <c:v>1.9400000000000013</c:v>
                </c:pt>
                <c:pt idx="166">
                  <c:v>1.9500000000000013</c:v>
                </c:pt>
                <c:pt idx="167">
                  <c:v>1.9600000000000013</c:v>
                </c:pt>
                <c:pt idx="168">
                  <c:v>1.9700000000000013</c:v>
                </c:pt>
                <c:pt idx="169">
                  <c:v>1.9800000000000013</c:v>
                </c:pt>
                <c:pt idx="170">
                  <c:v>1.9900000000000013</c:v>
                </c:pt>
                <c:pt idx="171">
                  <c:v>2.0000000000000013</c:v>
                </c:pt>
                <c:pt idx="172">
                  <c:v>2.0100000000000011</c:v>
                </c:pt>
                <c:pt idx="173">
                  <c:v>2.0200000000000009</c:v>
                </c:pt>
                <c:pt idx="174">
                  <c:v>2.0300000000000007</c:v>
                </c:pt>
                <c:pt idx="175">
                  <c:v>2.0400000000000005</c:v>
                </c:pt>
                <c:pt idx="176">
                  <c:v>2.0500000000000003</c:v>
                </c:pt>
                <c:pt idx="177">
                  <c:v>2.06</c:v>
                </c:pt>
                <c:pt idx="178">
                  <c:v>2.0699999999999998</c:v>
                </c:pt>
                <c:pt idx="179">
                  <c:v>2.0799999999999996</c:v>
                </c:pt>
                <c:pt idx="180">
                  <c:v>2.0899999999999994</c:v>
                </c:pt>
                <c:pt idx="181">
                  <c:v>2.0999999999999992</c:v>
                </c:pt>
                <c:pt idx="182">
                  <c:v>2.109999999999999</c:v>
                </c:pt>
                <c:pt idx="183">
                  <c:v>2.1199999999999988</c:v>
                </c:pt>
                <c:pt idx="184">
                  <c:v>2.1299999999999986</c:v>
                </c:pt>
                <c:pt idx="185">
                  <c:v>2.1399999999999983</c:v>
                </c:pt>
                <c:pt idx="186">
                  <c:v>2.1499999999999981</c:v>
                </c:pt>
                <c:pt idx="187">
                  <c:v>2.1599999999999979</c:v>
                </c:pt>
                <c:pt idx="188">
                  <c:v>2.1699999999999977</c:v>
                </c:pt>
                <c:pt idx="189">
                  <c:v>2.1799999999999975</c:v>
                </c:pt>
                <c:pt idx="190">
                  <c:v>2.1899999999999973</c:v>
                </c:pt>
                <c:pt idx="191">
                  <c:v>2.1999999999999971</c:v>
                </c:pt>
                <c:pt idx="192">
                  <c:v>2.2099999999999969</c:v>
                </c:pt>
                <c:pt idx="193">
                  <c:v>2.2199999999999966</c:v>
                </c:pt>
                <c:pt idx="194">
                  <c:v>2.2299999999999964</c:v>
                </c:pt>
                <c:pt idx="195">
                  <c:v>2.2399999999999962</c:v>
                </c:pt>
                <c:pt idx="196">
                  <c:v>2.249999999999996</c:v>
                </c:pt>
                <c:pt idx="197">
                  <c:v>2.2599999999999958</c:v>
                </c:pt>
                <c:pt idx="198">
                  <c:v>2.2699999999999956</c:v>
                </c:pt>
                <c:pt idx="199">
                  <c:v>2.2799999999999954</c:v>
                </c:pt>
                <c:pt idx="200">
                  <c:v>2.2899999999999952</c:v>
                </c:pt>
                <c:pt idx="201">
                  <c:v>2.2999999999999949</c:v>
                </c:pt>
                <c:pt idx="202">
                  <c:v>2.3099999999999947</c:v>
                </c:pt>
                <c:pt idx="203">
                  <c:v>2.3199999999999945</c:v>
                </c:pt>
                <c:pt idx="204">
                  <c:v>2.3299999999999943</c:v>
                </c:pt>
                <c:pt idx="205">
                  <c:v>2.3399999999999941</c:v>
                </c:pt>
                <c:pt idx="206">
                  <c:v>2.3499999999999939</c:v>
                </c:pt>
                <c:pt idx="207">
                  <c:v>2.3599999999999937</c:v>
                </c:pt>
                <c:pt idx="208">
                  <c:v>2.3699999999999934</c:v>
                </c:pt>
                <c:pt idx="209">
                  <c:v>2.3799999999999932</c:v>
                </c:pt>
                <c:pt idx="210">
                  <c:v>2.389999999999993</c:v>
                </c:pt>
                <c:pt idx="211">
                  <c:v>2.3999999999999928</c:v>
                </c:pt>
                <c:pt idx="212">
                  <c:v>2.4099999999999926</c:v>
                </c:pt>
                <c:pt idx="213">
                  <c:v>2.4199999999999924</c:v>
                </c:pt>
                <c:pt idx="214">
                  <c:v>2.4299999999999922</c:v>
                </c:pt>
                <c:pt idx="215">
                  <c:v>2.439999999999992</c:v>
                </c:pt>
                <c:pt idx="216">
                  <c:v>2.4499999999999917</c:v>
                </c:pt>
                <c:pt idx="217">
                  <c:v>2.4599999999999915</c:v>
                </c:pt>
                <c:pt idx="218">
                  <c:v>2.4699999999999913</c:v>
                </c:pt>
                <c:pt idx="219">
                  <c:v>2.4799999999999911</c:v>
                </c:pt>
                <c:pt idx="220">
                  <c:v>2.4899999999999909</c:v>
                </c:pt>
                <c:pt idx="221">
                  <c:v>2.4999999999999907</c:v>
                </c:pt>
                <c:pt idx="222">
                  <c:v>2.5099999999999905</c:v>
                </c:pt>
                <c:pt idx="223">
                  <c:v>2.5199999999999902</c:v>
                </c:pt>
                <c:pt idx="224">
                  <c:v>2.52999999999999</c:v>
                </c:pt>
                <c:pt idx="225">
                  <c:v>2.5399999999999898</c:v>
                </c:pt>
                <c:pt idx="226">
                  <c:v>2.5499999999999896</c:v>
                </c:pt>
                <c:pt idx="227">
                  <c:v>2.5599999999999894</c:v>
                </c:pt>
                <c:pt idx="228">
                  <c:v>2.5699999999999892</c:v>
                </c:pt>
                <c:pt idx="229">
                  <c:v>2.579999999999989</c:v>
                </c:pt>
                <c:pt idx="230">
                  <c:v>2.5899999999999888</c:v>
                </c:pt>
                <c:pt idx="231">
                  <c:v>2.5999999999999885</c:v>
                </c:pt>
                <c:pt idx="232">
                  <c:v>2.6099999999999883</c:v>
                </c:pt>
                <c:pt idx="233">
                  <c:v>2.6199999999999881</c:v>
                </c:pt>
                <c:pt idx="234">
                  <c:v>2.6299999999999879</c:v>
                </c:pt>
                <c:pt idx="235">
                  <c:v>2.6399999999999877</c:v>
                </c:pt>
                <c:pt idx="236">
                  <c:v>2.6499999999999875</c:v>
                </c:pt>
                <c:pt idx="237">
                  <c:v>2.6599999999999873</c:v>
                </c:pt>
                <c:pt idx="238">
                  <c:v>2.6699999999999871</c:v>
                </c:pt>
                <c:pt idx="239">
                  <c:v>2.6799999999999868</c:v>
                </c:pt>
                <c:pt idx="240">
                  <c:v>2.6899999999999866</c:v>
                </c:pt>
                <c:pt idx="241">
                  <c:v>2.6999999999999864</c:v>
                </c:pt>
                <c:pt idx="242">
                  <c:v>2.7099999999999862</c:v>
                </c:pt>
                <c:pt idx="243">
                  <c:v>2.719999999999986</c:v>
                </c:pt>
                <c:pt idx="244">
                  <c:v>2.7299999999999858</c:v>
                </c:pt>
                <c:pt idx="245">
                  <c:v>2.7399999999999856</c:v>
                </c:pt>
                <c:pt idx="246">
                  <c:v>2.7499999999999853</c:v>
                </c:pt>
                <c:pt idx="247">
                  <c:v>2.7599999999999851</c:v>
                </c:pt>
                <c:pt idx="248">
                  <c:v>2.7699999999999849</c:v>
                </c:pt>
                <c:pt idx="249">
                  <c:v>2.7799999999999847</c:v>
                </c:pt>
                <c:pt idx="250">
                  <c:v>2.7899999999999845</c:v>
                </c:pt>
                <c:pt idx="251">
                  <c:v>2.7999999999999843</c:v>
                </c:pt>
                <c:pt idx="252">
                  <c:v>2.8099999999999841</c:v>
                </c:pt>
                <c:pt idx="253">
                  <c:v>2.8199999999999839</c:v>
                </c:pt>
                <c:pt idx="254">
                  <c:v>2.8299999999999836</c:v>
                </c:pt>
                <c:pt idx="255">
                  <c:v>2.8399999999999834</c:v>
                </c:pt>
                <c:pt idx="256">
                  <c:v>2.8499999999999832</c:v>
                </c:pt>
                <c:pt idx="257">
                  <c:v>2.859999999999983</c:v>
                </c:pt>
                <c:pt idx="258">
                  <c:v>2.8699999999999828</c:v>
                </c:pt>
                <c:pt idx="259">
                  <c:v>2.8799999999999826</c:v>
                </c:pt>
                <c:pt idx="260">
                  <c:v>2.8899999999999824</c:v>
                </c:pt>
                <c:pt idx="261">
                  <c:v>2.8999999999999821</c:v>
                </c:pt>
                <c:pt idx="262">
                  <c:v>2.9099999999999819</c:v>
                </c:pt>
                <c:pt idx="263">
                  <c:v>2.9199999999999817</c:v>
                </c:pt>
                <c:pt idx="264">
                  <c:v>2.9299999999999815</c:v>
                </c:pt>
                <c:pt idx="265">
                  <c:v>2.9399999999999813</c:v>
                </c:pt>
                <c:pt idx="266">
                  <c:v>2.9499999999999811</c:v>
                </c:pt>
                <c:pt idx="267">
                  <c:v>2.9599999999999809</c:v>
                </c:pt>
                <c:pt idx="268">
                  <c:v>2.9699999999999807</c:v>
                </c:pt>
                <c:pt idx="269">
                  <c:v>2.9799999999999804</c:v>
                </c:pt>
                <c:pt idx="270">
                  <c:v>2.9899999999999802</c:v>
                </c:pt>
              </c:numCache>
            </c:numRef>
          </c:xVal>
          <c:yVal>
            <c:numRef>
              <c:f>Recal!$J$2:$J$331</c:f>
              <c:numCache>
                <c:formatCode>General</c:formatCode>
                <c:ptCount val="330"/>
                <c:pt idx="0">
                  <c:v>2.6789364865271539</c:v>
                </c:pt>
                <c:pt idx="1">
                  <c:v>2.6481301153164623</c:v>
                </c:pt>
                <c:pt idx="2">
                  <c:v>2.6166038865704264</c:v>
                </c:pt>
                <c:pt idx="3">
                  <c:v>2.5843364385237604</c:v>
                </c:pt>
                <c:pt idx="4">
                  <c:v>2.5513056299223713</c:v>
                </c:pt>
                <c:pt idx="5">
                  <c:v>2.5174885070413513</c:v>
                </c:pt>
                <c:pt idx="6">
                  <c:v>2.4828612691426803</c:v>
                </c:pt>
                <c:pt idx="7">
                  <c:v>2.4473992322934861</c:v>
                </c:pt>
                <c:pt idx="8">
                  <c:v>2.4110767914615958</c:v>
                </c:pt>
                <c:pt idx="9">
                  <c:v>2.3738673808009061</c:v>
                </c:pt>
                <c:pt idx="10">
                  <c:v>2.3357434320346164</c:v>
                </c:pt>
                <c:pt idx="11">
                  <c:v>2.2966763308397558</c:v>
                </c:pt>
                <c:pt idx="12">
                  <c:v>2.2566363711315933</c:v>
                </c:pt>
                <c:pt idx="13">
                  <c:v>2.2155927071415014</c:v>
                </c:pt>
                <c:pt idx="14">
                  <c:v>2.1735133031766178</c:v>
                </c:pt>
                <c:pt idx="15">
                  <c:v>2.1303648809442448</c:v>
                </c:pt>
                <c:pt idx="16">
                  <c:v>2.0861128643183378</c:v>
                </c:pt>
                <c:pt idx="17">
                  <c:v>2.0407213214196629</c:v>
                </c:pt>
                <c:pt idx="18">
                  <c:v>1.994152903875267</c:v>
                </c:pt>
                <c:pt idx="19">
                  <c:v>1.9463687831168295</c:v>
                </c:pt>
                <c:pt idx="20">
                  <c:v>1.8973285835712699</c:v>
                </c:pt>
                <c:pt idx="21">
                  <c:v>1.8469903125906471</c:v>
                </c:pt>
                <c:pt idx="22">
                  <c:v>1.7953102869620501</c:v>
                </c:pt>
                <c:pt idx="23">
                  <c:v>1.7422430558317628</c:v>
                </c:pt>
                <c:pt idx="24">
                  <c:v>1.6877413198715772</c:v>
                </c:pt>
                <c:pt idx="25">
                  <c:v>1.6317558465089002</c:v>
                </c:pt>
                <c:pt idx="26">
                  <c:v>1.5742353810360896</c:v>
                </c:pt>
                <c:pt idx="27">
                  <c:v>1.515126553408592</c:v>
                </c:pt>
                <c:pt idx="28">
                  <c:v>1.4543737805359007</c:v>
                </c:pt>
                <c:pt idx="29">
                  <c:v>1.3919191638642401</c:v>
                </c:pt>
                <c:pt idx="30">
                  <c:v>1.327702382045437</c:v>
                </c:pt>
                <c:pt idx="31">
                  <c:v>1.2616605784827084</c:v>
                </c:pt>
                <c:pt idx="32">
                  <c:v>1.1937282435414176</c:v>
                </c:pt>
                <c:pt idx="33">
                  <c:v>1.1238370912113196</c:v>
                </c:pt>
                <c:pt idx="34">
                  <c:v>1.0519159300068237</c:v>
                </c:pt>
                <c:pt idx="35">
                  <c:v>0.97789052789358666</c:v>
                </c:pt>
                <c:pt idx="36">
                  <c:v>0.90168347103375346</c:v>
                </c:pt>
                <c:pt idx="37">
                  <c:v>0.82321401614869616</c:v>
                </c:pt>
                <c:pt idx="38">
                  <c:v>0.74239793630788087</c:v>
                </c:pt>
                <c:pt idx="39">
                  <c:v>0.65914735996581275</c:v>
                </c:pt>
                <c:pt idx="40">
                  <c:v>0.57337060308682819</c:v>
                </c:pt>
                <c:pt idx="41">
                  <c:v>0.48497199422038711</c:v>
                </c:pt>
                <c:pt idx="42">
                  <c:v>0.39385169241845497</c:v>
                </c:pt>
                <c:pt idx="43">
                  <c:v>0.29990549792263782</c:v>
                </c:pt>
                <c:pt idx="44">
                  <c:v>0.20302465559293875</c:v>
                </c:pt>
                <c:pt idx="45">
                  <c:v>0.10309565110403678</c:v>
                </c:pt>
                <c:pt idx="46">
                  <c:v>-1.575780163230043E-15</c:v>
                </c:pt>
                <c:pt idx="47">
                  <c:v>-0.10638597022344071</c:v>
                </c:pt>
                <c:pt idx="48">
                  <c:v>-0.21619134474669668</c:v>
                </c:pt>
                <c:pt idx="49">
                  <c:v>-0.32955085239135984</c:v>
                </c:pt>
                <c:pt idx="50">
                  <c:v>-0.44660510241866214</c:v>
                </c:pt>
                <c:pt idx="51">
                  <c:v>-0.56750082650369638</c:v>
                </c:pt>
                <c:pt idx="52">
                  <c:v>-0.69239112504709177</c:v>
                </c:pt>
                <c:pt idx="53">
                  <c:v>-0.82143571677442351</c:v>
                </c:pt>
                <c:pt idx="54">
                  <c:v>-0.95480119032717659</c:v>
                </c:pt>
                <c:pt idx="55">
                  <c:v>-1.0926612562623552</c:v>
                </c:pt>
                <c:pt idx="56">
                  <c:v>-1.2351969975449706</c:v>
                </c:pt>
                <c:pt idx="57">
                  <c:v>-1.3825971162324924</c:v>
                </c:pt>
                <c:pt idx="58">
                  <c:v>-1.5350581736053006</c:v>
                </c:pt>
                <c:pt idx="59">
                  <c:v>-1.6927848204845151</c:v>
                </c:pt>
                <c:pt idx="60">
                  <c:v>-1.8559900138889454</c:v>
                </c:pt>
                <c:pt idx="61">
                  <c:v>-2.0248952155065743</c:v>
                </c:pt>
                <c:pt idx="62">
                  <c:v>-2.1997305666820139</c:v>
                </c:pt>
                <c:pt idx="63">
                  <c:v>-2.3807350337374125</c:v>
                </c:pt>
                <c:pt idx="64">
                  <c:v>-2.5681565164378974</c:v>
                </c:pt>
                <c:pt idx="65">
                  <c:v>-2.7622519112692805</c:v>
                </c:pt>
                <c:pt idx="66">
                  <c:v>-2.9632871199009534</c:v>
                </c:pt>
                <c:pt idx="67">
                  <c:v>-3.1715369917449427</c:v>
                </c:pt>
                <c:pt idx="68">
                  <c:v>-3.3872851878770955</c:v>
                </c:pt>
                <c:pt idx="69">
                  <c:v>-3.6108239517423328</c:v>
                </c:pt>
                <c:pt idx="70">
                  <c:v>-3.8424537700075319</c:v>
                </c:pt>
                <c:pt idx="71">
                  <c:v>-4.0824829046386384</c:v>
                </c:pt>
                <c:pt idx="72">
                  <c:v>-4.3312267747514168</c:v>
                </c:pt>
                <c:pt idx="73">
                  <c:v>-4.5890071640100754</c:v>
                </c:pt>
                <c:pt idx="74">
                  <c:v>-4.8561512263218134</c:v>
                </c:pt>
                <c:pt idx="75">
                  <c:v>-5.1329902593038463</c:v>
                </c:pt>
                <c:pt idx="76">
                  <c:v>-5.4198582114978633</c:v>
                </c:pt>
                <c:pt idx="77">
                  <c:v>-5.7170898856052927</c:v>
                </c:pt>
                <c:pt idx="78">
                  <c:v>-6.0250187961625512</c:v>
                </c:pt>
                <c:pt idx="79">
                  <c:v>-6.3439746361401648</c:v>
                </c:pt>
                <c:pt idx="80">
                  <c:v>-6.6742803030340729</c:v>
                </c:pt>
                <c:pt idx="81">
                  <c:v>-7.0162484312581901</c:v>
                </c:pt>
                <c:pt idx="82">
                  <c:v>-7.3701773742273975</c:v>
                </c:pt>
                <c:pt idx="83">
                  <c:v>-7.7363465766746602</c:v>
                </c:pt>
                <c:pt idx="84">
                  <c:v>-8.1150112757753092</c:v>
                </c:pt>
                <c:pt idx="85">
                  <c:v>-8.5063964689294522</c:v>
                </c:pt>
                <c:pt idx="86">
                  <c:v>-8.9106900870389687</c:v>
                </c:pt>
                <c:pt idx="87">
                  <c:v>-9.3280353153599158</c:v>
                </c:pt>
                <c:pt idx="88">
                  <c:v>-9.7585220101683152</c:v>
                </c:pt>
                <c:pt idx="89">
                  <c:v>-10.202177169299956</c:v>
                </c:pt>
                <c:pt idx="90">
                  <c:v>-10.658954428971017</c:v>
                </c:pt>
                <c:pt idx="91">
                  <c:v>-11.128722579090093</c:v>
                </c:pt>
                <c:pt idx="92">
                  <c:v>-11.611253115535696</c:v>
                </c:pt>
                <c:pt idx="93">
                  <c:v>-12.106206881602484</c:v>
                </c:pt>
                <c:pt idx="94">
                  <c:v>-12.613119892972685</c:v>
                </c:pt>
                <c:pt idx="95">
                  <c:v>-13.131388491950952</c:v>
                </c:pt>
                <c:pt idx="96">
                  <c:v>-13.660254037844414</c:v>
                </c:pt>
                <c:pt idx="97">
                  <c:v>-14.198787411366965</c:v>
                </c:pt>
                <c:pt idx="98">
                  <c:v>-14.745873691263283</c:v>
                </c:pt>
                <c:pt idx="99">
                  <c:v>-15.300197449593572</c:v>
                </c:pt>
                <c:pt idx="100">
                  <c:v>-15.860229205806181</c:v>
                </c:pt>
                <c:pt idx="101">
                  <c:v>-16.424213675035336</c:v>
                </c:pt>
                <c:pt idx="102">
                  <c:v>-16.99016053763852</c:v>
                </c:pt>
                <c:pt idx="103">
                  <c:v>-17.555838537816339</c:v>
                </c:pt>
                <c:pt idx="104">
                  <c:v>-18.118773780565121</c:v>
                </c:pt>
                <c:pt idx="105">
                  <c:v>-18.676253128073739</c:v>
                </c:pt>
                <c:pt idx="106">
                  <c:v>-19.225333587865574</c:v>
                </c:pt>
                <c:pt idx="107">
                  <c:v>-19.762858524154407</c:v>
                </c:pt>
                <c:pt idx="108">
                  <c:v>-20.285481400539968</c:v>
                </c:pt>
                <c:pt idx="109">
                  <c:v>-20.789697568129665</c:v>
                </c:pt>
                <c:pt idx="110">
                  <c:v>-21.271884344189772</c:v>
                </c:pt>
                <c:pt idx="111">
                  <c:v>-21.728349283951321</c:v>
                </c:pt>
                <c:pt idx="112">
                  <c:v>-22.155386140925426</c:v>
                </c:pt>
                <c:pt idx="113">
                  <c:v>-22.549337556114097</c:v>
                </c:pt>
                <c:pt idx="114">
                  <c:v>-22.90666303960678</c:v>
                </c:pt>
                <c:pt idx="115">
                  <c:v>-23.224010342912617</c:v>
                </c:pt>
                <c:pt idx="116">
                  <c:v>-23.498287906456007</c:v>
                </c:pt>
                <c:pt idx="117">
                  <c:v>-23.726735745773123</c:v>
                </c:pt>
                <c:pt idx="118">
                  <c:v>-23.906991951730927</c:v>
                </c:pt>
                <c:pt idx="119">
                  <c:v>-24.037151956842028</c:v>
                </c:pt>
                <c:pt idx="120">
                  <c:v>-24.11581788144257</c:v>
                </c:pt>
                <c:pt idx="121">
                  <c:v>-24.142135623730969</c:v>
                </c:pt>
                <c:pt idx="122">
                  <c:v>-24.11581788144257</c:v>
                </c:pt>
                <c:pt idx="123">
                  <c:v>-24.037151956842028</c:v>
                </c:pt>
                <c:pt idx="124">
                  <c:v>-23.906991951730873</c:v>
                </c:pt>
                <c:pt idx="125">
                  <c:v>-23.726735745773066</c:v>
                </c:pt>
                <c:pt idx="126">
                  <c:v>-23.498287906455996</c:v>
                </c:pt>
                <c:pt idx="127">
                  <c:v>-23.224010342912617</c:v>
                </c:pt>
                <c:pt idx="128">
                  <c:v>-22.906663039606727</c:v>
                </c:pt>
                <c:pt idx="129">
                  <c:v>-22.549337556114043</c:v>
                </c:pt>
                <c:pt idx="130">
                  <c:v>-22.15538614092538</c:v>
                </c:pt>
                <c:pt idx="131">
                  <c:v>-21.728349283951271</c:v>
                </c:pt>
                <c:pt idx="132">
                  <c:v>-21.271884344189726</c:v>
                </c:pt>
                <c:pt idx="133">
                  <c:v>-20.789697568129622</c:v>
                </c:pt>
                <c:pt idx="134">
                  <c:v>-20.28548140053989</c:v>
                </c:pt>
                <c:pt idx="135">
                  <c:v>-19.762858524154325</c:v>
                </c:pt>
                <c:pt idx="136">
                  <c:v>-19.225333587865499</c:v>
                </c:pt>
                <c:pt idx="137">
                  <c:v>-18.676253128073665</c:v>
                </c:pt>
                <c:pt idx="138">
                  <c:v>-18.11877378056505</c:v>
                </c:pt>
                <c:pt idx="139">
                  <c:v>-17.555838537816239</c:v>
                </c:pt>
                <c:pt idx="140">
                  <c:v>-16.990160537638424</c:v>
                </c:pt>
                <c:pt idx="141">
                  <c:v>-16.424213675035247</c:v>
                </c:pt>
                <c:pt idx="142">
                  <c:v>-15.860229205806094</c:v>
                </c:pt>
                <c:pt idx="143">
                  <c:v>-15.300197449593492</c:v>
                </c:pt>
                <c:pt idx="144">
                  <c:v>-14.745873691263206</c:v>
                </c:pt>
                <c:pt idx="145">
                  <c:v>-14.198787411366892</c:v>
                </c:pt>
                <c:pt idx="146">
                  <c:v>-13.660254037844346</c:v>
                </c:pt>
                <c:pt idx="147">
                  <c:v>-13.131388491950869</c:v>
                </c:pt>
                <c:pt idx="148">
                  <c:v>-12.613119892972627</c:v>
                </c:pt>
                <c:pt idx="149">
                  <c:v>-12.106206881602441</c:v>
                </c:pt>
                <c:pt idx="150">
                  <c:v>-11.611253115535627</c:v>
                </c:pt>
                <c:pt idx="151">
                  <c:v>-11.12872257909001</c:v>
                </c:pt>
                <c:pt idx="152">
                  <c:v>-10.658954428970947</c:v>
                </c:pt>
                <c:pt idx="153">
                  <c:v>-10.202177169299881</c:v>
                </c:pt>
                <c:pt idx="154">
                  <c:v>-9.7585220101682442</c:v>
                </c:pt>
                <c:pt idx="155">
                  <c:v>-9.328035315359859</c:v>
                </c:pt>
                <c:pt idx="156">
                  <c:v>-8.9106900870388923</c:v>
                </c:pt>
                <c:pt idx="157">
                  <c:v>-8.5063964689293989</c:v>
                </c:pt>
                <c:pt idx="158">
                  <c:v>-8.1150112757752435</c:v>
                </c:pt>
                <c:pt idx="159">
                  <c:v>-7.736346576674598</c:v>
                </c:pt>
                <c:pt idx="160">
                  <c:v>-7.3701773742273389</c:v>
                </c:pt>
                <c:pt idx="161">
                  <c:v>-7.0162484312581332</c:v>
                </c:pt>
                <c:pt idx="162">
                  <c:v>-6.6742803030340232</c:v>
                </c:pt>
                <c:pt idx="163">
                  <c:v>-6.343974636140123</c:v>
                </c:pt>
                <c:pt idx="164">
                  <c:v>-6.0250187961624961</c:v>
                </c:pt>
                <c:pt idx="165">
                  <c:v>-5.7170898856052554</c:v>
                </c:pt>
                <c:pt idx="166">
                  <c:v>-5.4198582114978207</c:v>
                </c:pt>
                <c:pt idx="167">
                  <c:v>-5.1329902593038064</c:v>
                </c:pt>
                <c:pt idx="168">
                  <c:v>-4.8561512263217699</c:v>
                </c:pt>
                <c:pt idx="169">
                  <c:v>-4.5890071640100363</c:v>
                </c:pt>
                <c:pt idx="170">
                  <c:v>-4.3312267747513777</c:v>
                </c:pt>
                <c:pt idx="171">
                  <c:v>-4.0824829046386046</c:v>
                </c:pt>
                <c:pt idx="172">
                  <c:v>-3.8424537700075039</c:v>
                </c:pt>
                <c:pt idx="173">
                  <c:v>-3.610823951742304</c:v>
                </c:pt>
                <c:pt idx="174">
                  <c:v>-3.3872851878770729</c:v>
                </c:pt>
                <c:pt idx="175">
                  <c:v>-3.1715369917449321</c:v>
                </c:pt>
                <c:pt idx="176">
                  <c:v>-2.9632871199009418</c:v>
                </c:pt>
                <c:pt idx="177">
                  <c:v>-2.7622519112692729</c:v>
                </c:pt>
                <c:pt idx="178">
                  <c:v>-2.5681565164378974</c:v>
                </c:pt>
                <c:pt idx="179">
                  <c:v>-2.3807350337374165</c:v>
                </c:pt>
                <c:pt idx="180">
                  <c:v>-2.1997305666820206</c:v>
                </c:pt>
                <c:pt idx="181">
                  <c:v>-2.0248952155065836</c:v>
                </c:pt>
                <c:pt idx="182">
                  <c:v>-1.8559900138889578</c:v>
                </c:pt>
                <c:pt idx="183">
                  <c:v>-1.692784820484531</c:v>
                </c:pt>
                <c:pt idx="184">
                  <c:v>-1.5350581736053168</c:v>
                </c:pt>
                <c:pt idx="185">
                  <c:v>-1.3825971162325126</c:v>
                </c:pt>
                <c:pt idx="186">
                  <c:v>-1.2351969975449926</c:v>
                </c:pt>
                <c:pt idx="187">
                  <c:v>-1.0926612562623812</c:v>
                </c:pt>
                <c:pt idx="188">
                  <c:v>-0.95480119032720534</c:v>
                </c:pt>
                <c:pt idx="189">
                  <c:v>-0.82143571677445804</c:v>
                </c:pt>
                <c:pt idx="190">
                  <c:v>-0.69239112504712852</c:v>
                </c:pt>
                <c:pt idx="191">
                  <c:v>-0.56750082650373346</c:v>
                </c:pt>
                <c:pt idx="192">
                  <c:v>-0.44660510241870144</c:v>
                </c:pt>
                <c:pt idx="193">
                  <c:v>-0.32955085239140103</c:v>
                </c:pt>
                <c:pt idx="194">
                  <c:v>-0.21619134474673785</c:v>
                </c:pt>
                <c:pt idx="195">
                  <c:v>-0.10638597022348179</c:v>
                </c:pt>
                <c:pt idx="196">
                  <c:v>-4.4121844570441585E-14</c:v>
                </c:pt>
                <c:pt idx="197">
                  <c:v>0.10309565110399446</c:v>
                </c:pt>
                <c:pt idx="198">
                  <c:v>0.20302465559289523</c:v>
                </c:pt>
                <c:pt idx="199">
                  <c:v>0.29990549792259319</c:v>
                </c:pt>
                <c:pt idx="200">
                  <c:v>0.39385169241840945</c:v>
                </c:pt>
                <c:pt idx="201">
                  <c:v>0.48497199422034082</c:v>
                </c:pt>
                <c:pt idx="202">
                  <c:v>0.57337060308678389</c:v>
                </c:pt>
                <c:pt idx="203">
                  <c:v>0.65914735996576634</c:v>
                </c:pt>
                <c:pt idx="204">
                  <c:v>0.74239793630783402</c:v>
                </c:pt>
                <c:pt idx="205">
                  <c:v>0.82321401614864864</c:v>
                </c:pt>
                <c:pt idx="206">
                  <c:v>0.90168347103370583</c:v>
                </c:pt>
                <c:pt idx="207">
                  <c:v>0.9778905278935387</c:v>
                </c:pt>
                <c:pt idx="208">
                  <c:v>1.0519159300067755</c:v>
                </c:pt>
                <c:pt idx="209">
                  <c:v>1.1238370912112714</c:v>
                </c:pt>
                <c:pt idx="210">
                  <c:v>1.1937282435413692</c:v>
                </c:pt>
                <c:pt idx="211">
                  <c:v>1.2616605784826602</c:v>
                </c:pt>
                <c:pt idx="212">
                  <c:v>1.3277023820453888</c:v>
                </c:pt>
                <c:pt idx="213">
                  <c:v>1.3919191638641926</c:v>
                </c:pt>
                <c:pt idx="214">
                  <c:v>1.4543737805358532</c:v>
                </c:pt>
                <c:pt idx="215">
                  <c:v>1.5151265534085423</c:v>
                </c:pt>
                <c:pt idx="216">
                  <c:v>1.5742353810360394</c:v>
                </c:pt>
                <c:pt idx="217">
                  <c:v>1.6317558465088502</c:v>
                </c:pt>
                <c:pt idx="218">
                  <c:v>1.6877413198715268</c:v>
                </c:pt>
                <c:pt idx="219">
                  <c:v>1.7422430558317128</c:v>
                </c:pt>
                <c:pt idx="220">
                  <c:v>1.7953102869620006</c:v>
                </c:pt>
                <c:pt idx="221">
                  <c:v>1.8469903125905971</c:v>
                </c:pt>
                <c:pt idx="222">
                  <c:v>1.8973285835712212</c:v>
                </c:pt>
                <c:pt idx="223">
                  <c:v>1.946368783116782</c:v>
                </c:pt>
                <c:pt idx="224">
                  <c:v>1.9941529038752188</c:v>
                </c:pt>
                <c:pt idx="225">
                  <c:v>2.0407213214196149</c:v>
                </c:pt>
                <c:pt idx="226">
                  <c:v>2.0861128643182898</c:v>
                </c:pt>
                <c:pt idx="227">
                  <c:v>2.1303648809441973</c:v>
                </c:pt>
                <c:pt idx="228">
                  <c:v>2.1735133031765712</c:v>
                </c:pt>
                <c:pt idx="229">
                  <c:v>2.2155927071414547</c:v>
                </c:pt>
                <c:pt idx="230">
                  <c:v>2.2566363711315462</c:v>
                </c:pt>
                <c:pt idx="231">
                  <c:v>2.2966763308397091</c:v>
                </c:pt>
                <c:pt idx="232">
                  <c:v>2.3357434320345707</c:v>
                </c:pt>
                <c:pt idx="233">
                  <c:v>2.3738673808008608</c:v>
                </c:pt>
                <c:pt idx="234">
                  <c:v>2.4110767914615505</c:v>
                </c:pt>
                <c:pt idx="235">
                  <c:v>2.4473992322934408</c:v>
                </c:pt>
                <c:pt idx="236">
                  <c:v>2.4828612691426364</c:v>
                </c:pt>
                <c:pt idx="237">
                  <c:v>2.5174885070413073</c:v>
                </c:pt>
                <c:pt idx="238">
                  <c:v>2.5513056299223278</c:v>
                </c:pt>
                <c:pt idx="239">
                  <c:v>2.5843364385237169</c:v>
                </c:pt>
                <c:pt idx="240">
                  <c:v>2.6166038865703838</c:v>
                </c:pt>
                <c:pt idx="241">
                  <c:v>2.6481301153164201</c:v>
                </c:pt>
                <c:pt idx="242">
                  <c:v>2.6789364865271104</c:v>
                </c:pt>
                <c:pt idx="243">
                  <c:v>2.7090436139759522</c:v>
                </c:pt>
                <c:pt idx="244">
                  <c:v>2.7384713935282421</c:v>
                </c:pt>
                <c:pt idx="245">
                  <c:v>2.7672390318792921</c:v>
                </c:pt>
                <c:pt idx="246">
                  <c:v>2.7953650740119285</c:v>
                </c:pt>
                <c:pt idx="247">
                  <c:v>2.822867429434722</c:v>
                </c:pt>
                <c:pt idx="248">
                  <c:v>2.8497633972593572</c:v>
                </c:pt>
                <c:pt idx="249">
                  <c:v>2.8760696901726184</c:v>
                </c:pt>
                <c:pt idx="250">
                  <c:v>2.9018024573557133</c:v>
                </c:pt>
                <c:pt idx="251">
                  <c:v>2.9269773064010312</c:v>
                </c:pt>
                <c:pt idx="252">
                  <c:v>2.951609324273905</c:v>
                </c:pt>
                <c:pt idx="253">
                  <c:v>2.9757130973646189</c:v>
                </c:pt>
                <c:pt idx="254">
                  <c:v>2.9993027306735898</c:v>
                </c:pt>
                <c:pt idx="255">
                  <c:v>3.0223918661705564</c:v>
                </c:pt>
                <c:pt idx="256">
                  <c:v>3.0449937003665553</c:v>
                </c:pt>
                <c:pt idx="257">
                  <c:v>3.067121001135519</c:v>
                </c:pt>
                <c:pt idx="258">
                  <c:v>3.0887861238205394</c:v>
                </c:pt>
                <c:pt idx="259">
                  <c:v>3.1100010266580425</c:v>
                </c:pt>
                <c:pt idx="260">
                  <c:v>3.1307772855515368</c:v>
                </c:pt>
                <c:pt idx="261">
                  <c:v>3.1511261082249664</c:v>
                </c:pt>
                <c:pt idx="262">
                  <c:v>3.1710583477842738</c:v>
                </c:pt>
                <c:pt idx="263">
                  <c:v>3.1905845157143116</c:v>
                </c:pt>
                <c:pt idx="264">
                  <c:v>3.2097147943369557</c:v>
                </c:pt>
                <c:pt idx="265">
                  <c:v>3.2284590487549782</c:v>
                </c:pt>
                <c:pt idx="266">
                  <c:v>3.2468268383050143</c:v>
                </c:pt>
                <c:pt idx="267">
                  <c:v>3.2648274275418796</c:v>
                </c:pt>
                <c:pt idx="268">
                  <c:v>3.2824697967753367</c:v>
                </c:pt>
                <c:pt idx="269">
                  <c:v>3.2997626521794352</c:v>
                </c:pt>
                <c:pt idx="270">
                  <c:v>3.3167144354935454</c:v>
                </c:pt>
              </c:numCache>
            </c:numRef>
          </c:yVal>
          <c:smooth val="1"/>
        </c:ser>
        <c:ser>
          <c:idx val="1"/>
          <c:order val="1"/>
          <c:tx>
            <c:strRef>
              <c:f>Recal!$M$1</c:f>
              <c:strCache>
                <c:ptCount val="1"/>
                <c:pt idx="0">
                  <c:v>Vitesse Plateau</c:v>
                </c:pt>
              </c:strCache>
            </c:strRef>
          </c:tx>
          <c:marker>
            <c:symbol val="none"/>
          </c:marker>
          <c:xVal>
            <c:numRef>
              <c:f>Recal!$D$2:$D$331</c:f>
              <c:numCache>
                <c:formatCode>General</c:formatCode>
                <c:ptCount val="330"/>
                <c:pt idx="0">
                  <c:v>0.28999999999999998</c:v>
                </c:pt>
                <c:pt idx="1">
                  <c:v>0.3</c:v>
                </c:pt>
                <c:pt idx="2">
                  <c:v>0.31</c:v>
                </c:pt>
                <c:pt idx="3">
                  <c:v>0.32</c:v>
                </c:pt>
                <c:pt idx="4">
                  <c:v>0.33</c:v>
                </c:pt>
                <c:pt idx="5">
                  <c:v>0.34</c:v>
                </c:pt>
                <c:pt idx="6">
                  <c:v>0.35000000000000003</c:v>
                </c:pt>
                <c:pt idx="7">
                  <c:v>0.36000000000000004</c:v>
                </c:pt>
                <c:pt idx="8">
                  <c:v>0.37000000000000005</c:v>
                </c:pt>
                <c:pt idx="9">
                  <c:v>0.38000000000000006</c:v>
                </c:pt>
                <c:pt idx="10">
                  <c:v>0.39000000000000007</c:v>
                </c:pt>
                <c:pt idx="11">
                  <c:v>0.40000000000000008</c:v>
                </c:pt>
                <c:pt idx="12">
                  <c:v>0.41000000000000009</c:v>
                </c:pt>
                <c:pt idx="13">
                  <c:v>0.4200000000000001</c:v>
                </c:pt>
                <c:pt idx="14">
                  <c:v>0.4300000000000001</c:v>
                </c:pt>
                <c:pt idx="15">
                  <c:v>0.44000000000000011</c:v>
                </c:pt>
                <c:pt idx="16">
                  <c:v>0.45000000000000012</c:v>
                </c:pt>
                <c:pt idx="17">
                  <c:v>0.46000000000000013</c:v>
                </c:pt>
                <c:pt idx="18">
                  <c:v>0.47000000000000014</c:v>
                </c:pt>
                <c:pt idx="19">
                  <c:v>0.48000000000000015</c:v>
                </c:pt>
                <c:pt idx="20">
                  <c:v>0.49000000000000016</c:v>
                </c:pt>
                <c:pt idx="21">
                  <c:v>0.50000000000000011</c:v>
                </c:pt>
                <c:pt idx="22">
                  <c:v>0.51000000000000012</c:v>
                </c:pt>
                <c:pt idx="23">
                  <c:v>0.52000000000000013</c:v>
                </c:pt>
                <c:pt idx="24">
                  <c:v>0.53000000000000014</c:v>
                </c:pt>
                <c:pt idx="25">
                  <c:v>0.54000000000000015</c:v>
                </c:pt>
                <c:pt idx="26">
                  <c:v>0.55000000000000016</c:v>
                </c:pt>
                <c:pt idx="27">
                  <c:v>0.56000000000000016</c:v>
                </c:pt>
                <c:pt idx="28">
                  <c:v>0.57000000000000017</c:v>
                </c:pt>
                <c:pt idx="29">
                  <c:v>0.58000000000000018</c:v>
                </c:pt>
                <c:pt idx="30">
                  <c:v>0.59000000000000019</c:v>
                </c:pt>
                <c:pt idx="31">
                  <c:v>0.6000000000000002</c:v>
                </c:pt>
                <c:pt idx="32">
                  <c:v>0.61000000000000021</c:v>
                </c:pt>
                <c:pt idx="33">
                  <c:v>0.62000000000000022</c:v>
                </c:pt>
                <c:pt idx="34">
                  <c:v>0.63000000000000023</c:v>
                </c:pt>
                <c:pt idx="35">
                  <c:v>0.64000000000000024</c:v>
                </c:pt>
                <c:pt idx="36">
                  <c:v>0.65000000000000024</c:v>
                </c:pt>
                <c:pt idx="37">
                  <c:v>0.66000000000000025</c:v>
                </c:pt>
                <c:pt idx="38">
                  <c:v>0.67000000000000026</c:v>
                </c:pt>
                <c:pt idx="39">
                  <c:v>0.68000000000000027</c:v>
                </c:pt>
                <c:pt idx="40">
                  <c:v>0.69000000000000028</c:v>
                </c:pt>
                <c:pt idx="41">
                  <c:v>0.70000000000000029</c:v>
                </c:pt>
                <c:pt idx="42">
                  <c:v>0.7100000000000003</c:v>
                </c:pt>
                <c:pt idx="43">
                  <c:v>0.72000000000000031</c:v>
                </c:pt>
                <c:pt idx="44">
                  <c:v>0.73000000000000032</c:v>
                </c:pt>
                <c:pt idx="45">
                  <c:v>0.74000000000000032</c:v>
                </c:pt>
                <c:pt idx="46">
                  <c:v>0.75000000000000033</c:v>
                </c:pt>
                <c:pt idx="47">
                  <c:v>0.76000000000000034</c:v>
                </c:pt>
                <c:pt idx="48">
                  <c:v>0.77000000000000035</c:v>
                </c:pt>
                <c:pt idx="49">
                  <c:v>0.78000000000000036</c:v>
                </c:pt>
                <c:pt idx="50">
                  <c:v>0.79000000000000037</c:v>
                </c:pt>
                <c:pt idx="51">
                  <c:v>0.80000000000000038</c:v>
                </c:pt>
                <c:pt idx="52">
                  <c:v>0.81000000000000039</c:v>
                </c:pt>
                <c:pt idx="53">
                  <c:v>0.8200000000000004</c:v>
                </c:pt>
                <c:pt idx="54">
                  <c:v>0.8300000000000004</c:v>
                </c:pt>
                <c:pt idx="55">
                  <c:v>0.84000000000000041</c:v>
                </c:pt>
                <c:pt idx="56">
                  <c:v>0.85000000000000042</c:v>
                </c:pt>
                <c:pt idx="57">
                  <c:v>0.86000000000000043</c:v>
                </c:pt>
                <c:pt idx="58">
                  <c:v>0.87000000000000044</c:v>
                </c:pt>
                <c:pt idx="59">
                  <c:v>0.88000000000000045</c:v>
                </c:pt>
                <c:pt idx="60">
                  <c:v>0.89000000000000046</c:v>
                </c:pt>
                <c:pt idx="61">
                  <c:v>0.90000000000000047</c:v>
                </c:pt>
                <c:pt idx="62">
                  <c:v>0.91000000000000048</c:v>
                </c:pt>
                <c:pt idx="63">
                  <c:v>0.92000000000000048</c:v>
                </c:pt>
                <c:pt idx="64">
                  <c:v>0.93000000000000049</c:v>
                </c:pt>
                <c:pt idx="65">
                  <c:v>0.9400000000000005</c:v>
                </c:pt>
                <c:pt idx="66">
                  <c:v>0.95000000000000051</c:v>
                </c:pt>
                <c:pt idx="67">
                  <c:v>0.96000000000000052</c:v>
                </c:pt>
                <c:pt idx="68">
                  <c:v>0.97000000000000053</c:v>
                </c:pt>
                <c:pt idx="69">
                  <c:v>0.98000000000000054</c:v>
                </c:pt>
                <c:pt idx="70">
                  <c:v>0.99000000000000055</c:v>
                </c:pt>
                <c:pt idx="71">
                  <c:v>1.0000000000000004</c:v>
                </c:pt>
                <c:pt idx="72">
                  <c:v>1.0100000000000005</c:v>
                </c:pt>
                <c:pt idx="73">
                  <c:v>1.0200000000000005</c:v>
                </c:pt>
                <c:pt idx="74">
                  <c:v>1.0300000000000005</c:v>
                </c:pt>
                <c:pt idx="75">
                  <c:v>1.0400000000000005</c:v>
                </c:pt>
                <c:pt idx="76">
                  <c:v>1.0500000000000005</c:v>
                </c:pt>
                <c:pt idx="77">
                  <c:v>1.0600000000000005</c:v>
                </c:pt>
                <c:pt idx="78">
                  <c:v>1.0700000000000005</c:v>
                </c:pt>
                <c:pt idx="79">
                  <c:v>1.0800000000000005</c:v>
                </c:pt>
                <c:pt idx="80">
                  <c:v>1.0900000000000005</c:v>
                </c:pt>
                <c:pt idx="81">
                  <c:v>1.1000000000000005</c:v>
                </c:pt>
                <c:pt idx="82">
                  <c:v>1.1100000000000005</c:v>
                </c:pt>
                <c:pt idx="83">
                  <c:v>1.1200000000000006</c:v>
                </c:pt>
                <c:pt idx="84">
                  <c:v>1.1300000000000006</c:v>
                </c:pt>
                <c:pt idx="85">
                  <c:v>1.1400000000000006</c:v>
                </c:pt>
                <c:pt idx="86">
                  <c:v>1.1500000000000006</c:v>
                </c:pt>
                <c:pt idx="87">
                  <c:v>1.1600000000000006</c:v>
                </c:pt>
                <c:pt idx="88">
                  <c:v>1.1700000000000006</c:v>
                </c:pt>
                <c:pt idx="89">
                  <c:v>1.1800000000000006</c:v>
                </c:pt>
                <c:pt idx="90">
                  <c:v>1.1900000000000006</c:v>
                </c:pt>
                <c:pt idx="91">
                  <c:v>1.2000000000000006</c:v>
                </c:pt>
                <c:pt idx="92">
                  <c:v>1.2100000000000006</c:v>
                </c:pt>
                <c:pt idx="93">
                  <c:v>1.2200000000000006</c:v>
                </c:pt>
                <c:pt idx="94">
                  <c:v>1.2300000000000006</c:v>
                </c:pt>
                <c:pt idx="95">
                  <c:v>1.2400000000000007</c:v>
                </c:pt>
                <c:pt idx="96">
                  <c:v>1.2500000000000007</c:v>
                </c:pt>
                <c:pt idx="97">
                  <c:v>1.2600000000000007</c:v>
                </c:pt>
                <c:pt idx="98">
                  <c:v>1.2700000000000007</c:v>
                </c:pt>
                <c:pt idx="99">
                  <c:v>1.2800000000000007</c:v>
                </c:pt>
                <c:pt idx="100">
                  <c:v>1.2900000000000007</c:v>
                </c:pt>
                <c:pt idx="101">
                  <c:v>1.3000000000000007</c:v>
                </c:pt>
                <c:pt idx="102">
                  <c:v>1.3100000000000007</c:v>
                </c:pt>
                <c:pt idx="103">
                  <c:v>1.3200000000000007</c:v>
                </c:pt>
                <c:pt idx="104">
                  <c:v>1.3300000000000007</c:v>
                </c:pt>
                <c:pt idx="105">
                  <c:v>1.3400000000000007</c:v>
                </c:pt>
                <c:pt idx="106">
                  <c:v>1.3500000000000008</c:v>
                </c:pt>
                <c:pt idx="107">
                  <c:v>1.3600000000000008</c:v>
                </c:pt>
                <c:pt idx="108">
                  <c:v>1.3700000000000008</c:v>
                </c:pt>
                <c:pt idx="109">
                  <c:v>1.3800000000000008</c:v>
                </c:pt>
                <c:pt idx="110">
                  <c:v>1.3900000000000008</c:v>
                </c:pt>
                <c:pt idx="111">
                  <c:v>1.4000000000000008</c:v>
                </c:pt>
                <c:pt idx="112">
                  <c:v>1.4100000000000008</c:v>
                </c:pt>
                <c:pt idx="113">
                  <c:v>1.4200000000000008</c:v>
                </c:pt>
                <c:pt idx="114">
                  <c:v>1.4300000000000008</c:v>
                </c:pt>
                <c:pt idx="115">
                  <c:v>1.4400000000000008</c:v>
                </c:pt>
                <c:pt idx="116">
                  <c:v>1.4500000000000008</c:v>
                </c:pt>
                <c:pt idx="117">
                  <c:v>1.4600000000000009</c:v>
                </c:pt>
                <c:pt idx="118">
                  <c:v>1.4700000000000009</c:v>
                </c:pt>
                <c:pt idx="119">
                  <c:v>1.4800000000000009</c:v>
                </c:pt>
                <c:pt idx="120">
                  <c:v>1.4900000000000009</c:v>
                </c:pt>
                <c:pt idx="121">
                  <c:v>1.5000000000000009</c:v>
                </c:pt>
                <c:pt idx="122">
                  <c:v>1.5100000000000009</c:v>
                </c:pt>
                <c:pt idx="123">
                  <c:v>1.5200000000000009</c:v>
                </c:pt>
                <c:pt idx="124">
                  <c:v>1.5300000000000009</c:v>
                </c:pt>
                <c:pt idx="125">
                  <c:v>1.5400000000000009</c:v>
                </c:pt>
                <c:pt idx="126">
                  <c:v>1.5500000000000009</c:v>
                </c:pt>
                <c:pt idx="127">
                  <c:v>1.5600000000000009</c:v>
                </c:pt>
                <c:pt idx="128">
                  <c:v>1.570000000000001</c:v>
                </c:pt>
                <c:pt idx="129">
                  <c:v>1.580000000000001</c:v>
                </c:pt>
                <c:pt idx="130">
                  <c:v>1.590000000000001</c:v>
                </c:pt>
                <c:pt idx="131">
                  <c:v>1.600000000000001</c:v>
                </c:pt>
                <c:pt idx="132">
                  <c:v>1.610000000000001</c:v>
                </c:pt>
                <c:pt idx="133">
                  <c:v>1.620000000000001</c:v>
                </c:pt>
                <c:pt idx="134">
                  <c:v>1.630000000000001</c:v>
                </c:pt>
                <c:pt idx="135">
                  <c:v>1.640000000000001</c:v>
                </c:pt>
                <c:pt idx="136">
                  <c:v>1.650000000000001</c:v>
                </c:pt>
                <c:pt idx="137">
                  <c:v>1.660000000000001</c:v>
                </c:pt>
                <c:pt idx="138">
                  <c:v>1.670000000000001</c:v>
                </c:pt>
                <c:pt idx="139">
                  <c:v>1.680000000000001</c:v>
                </c:pt>
                <c:pt idx="140">
                  <c:v>1.6900000000000011</c:v>
                </c:pt>
                <c:pt idx="141">
                  <c:v>1.7000000000000011</c:v>
                </c:pt>
                <c:pt idx="142">
                  <c:v>1.7100000000000011</c:v>
                </c:pt>
                <c:pt idx="143">
                  <c:v>1.7200000000000011</c:v>
                </c:pt>
                <c:pt idx="144">
                  <c:v>1.7300000000000011</c:v>
                </c:pt>
                <c:pt idx="145">
                  <c:v>1.7400000000000011</c:v>
                </c:pt>
                <c:pt idx="146">
                  <c:v>1.7500000000000011</c:v>
                </c:pt>
                <c:pt idx="147">
                  <c:v>1.7600000000000011</c:v>
                </c:pt>
                <c:pt idx="148">
                  <c:v>1.7700000000000011</c:v>
                </c:pt>
                <c:pt idx="149">
                  <c:v>1.7800000000000011</c:v>
                </c:pt>
                <c:pt idx="150">
                  <c:v>1.7900000000000011</c:v>
                </c:pt>
                <c:pt idx="151">
                  <c:v>1.8000000000000012</c:v>
                </c:pt>
                <c:pt idx="152">
                  <c:v>1.8100000000000012</c:v>
                </c:pt>
                <c:pt idx="153">
                  <c:v>1.8200000000000012</c:v>
                </c:pt>
                <c:pt idx="154">
                  <c:v>1.8300000000000012</c:v>
                </c:pt>
                <c:pt idx="155">
                  <c:v>1.8400000000000012</c:v>
                </c:pt>
                <c:pt idx="156">
                  <c:v>1.8500000000000012</c:v>
                </c:pt>
                <c:pt idx="157">
                  <c:v>1.8600000000000012</c:v>
                </c:pt>
                <c:pt idx="158">
                  <c:v>1.8700000000000012</c:v>
                </c:pt>
                <c:pt idx="159">
                  <c:v>1.8800000000000012</c:v>
                </c:pt>
                <c:pt idx="160">
                  <c:v>1.8900000000000012</c:v>
                </c:pt>
                <c:pt idx="161">
                  <c:v>1.9000000000000012</c:v>
                </c:pt>
                <c:pt idx="162">
                  <c:v>1.9100000000000013</c:v>
                </c:pt>
                <c:pt idx="163">
                  <c:v>1.9200000000000013</c:v>
                </c:pt>
                <c:pt idx="164">
                  <c:v>1.9300000000000013</c:v>
                </c:pt>
                <c:pt idx="165">
                  <c:v>1.9400000000000013</c:v>
                </c:pt>
                <c:pt idx="166">
                  <c:v>1.9500000000000013</c:v>
                </c:pt>
                <c:pt idx="167">
                  <c:v>1.9600000000000013</c:v>
                </c:pt>
                <c:pt idx="168">
                  <c:v>1.9700000000000013</c:v>
                </c:pt>
                <c:pt idx="169">
                  <c:v>1.9800000000000013</c:v>
                </c:pt>
                <c:pt idx="170">
                  <c:v>1.9900000000000013</c:v>
                </c:pt>
                <c:pt idx="171">
                  <c:v>2.0000000000000013</c:v>
                </c:pt>
                <c:pt idx="172">
                  <c:v>2.0100000000000011</c:v>
                </c:pt>
                <c:pt idx="173">
                  <c:v>2.0200000000000009</c:v>
                </c:pt>
                <c:pt idx="174">
                  <c:v>2.0300000000000007</c:v>
                </c:pt>
                <c:pt idx="175">
                  <c:v>2.0400000000000005</c:v>
                </c:pt>
                <c:pt idx="176">
                  <c:v>2.0500000000000003</c:v>
                </c:pt>
                <c:pt idx="177">
                  <c:v>2.06</c:v>
                </c:pt>
                <c:pt idx="178">
                  <c:v>2.0699999999999998</c:v>
                </c:pt>
                <c:pt idx="179">
                  <c:v>2.0799999999999996</c:v>
                </c:pt>
                <c:pt idx="180">
                  <c:v>2.0899999999999994</c:v>
                </c:pt>
                <c:pt idx="181">
                  <c:v>2.0999999999999992</c:v>
                </c:pt>
                <c:pt idx="182">
                  <c:v>2.109999999999999</c:v>
                </c:pt>
                <c:pt idx="183">
                  <c:v>2.1199999999999988</c:v>
                </c:pt>
                <c:pt idx="184">
                  <c:v>2.1299999999999986</c:v>
                </c:pt>
                <c:pt idx="185">
                  <c:v>2.1399999999999983</c:v>
                </c:pt>
                <c:pt idx="186">
                  <c:v>2.1499999999999981</c:v>
                </c:pt>
                <c:pt idx="187">
                  <c:v>2.1599999999999979</c:v>
                </c:pt>
                <c:pt idx="188">
                  <c:v>2.1699999999999977</c:v>
                </c:pt>
                <c:pt idx="189">
                  <c:v>2.1799999999999975</c:v>
                </c:pt>
                <c:pt idx="190">
                  <c:v>2.1899999999999973</c:v>
                </c:pt>
                <c:pt idx="191">
                  <c:v>2.1999999999999971</c:v>
                </c:pt>
                <c:pt idx="192">
                  <c:v>2.2099999999999969</c:v>
                </c:pt>
                <c:pt idx="193">
                  <c:v>2.2199999999999966</c:v>
                </c:pt>
                <c:pt idx="194">
                  <c:v>2.2299999999999964</c:v>
                </c:pt>
                <c:pt idx="195">
                  <c:v>2.2399999999999962</c:v>
                </c:pt>
                <c:pt idx="196">
                  <c:v>2.249999999999996</c:v>
                </c:pt>
                <c:pt idx="197">
                  <c:v>2.2599999999999958</c:v>
                </c:pt>
                <c:pt idx="198">
                  <c:v>2.2699999999999956</c:v>
                </c:pt>
                <c:pt idx="199">
                  <c:v>2.2799999999999954</c:v>
                </c:pt>
                <c:pt idx="200">
                  <c:v>2.2899999999999952</c:v>
                </c:pt>
                <c:pt idx="201">
                  <c:v>2.2999999999999949</c:v>
                </c:pt>
                <c:pt idx="202">
                  <c:v>2.3099999999999947</c:v>
                </c:pt>
                <c:pt idx="203">
                  <c:v>2.3199999999999945</c:v>
                </c:pt>
                <c:pt idx="204">
                  <c:v>2.3299999999999943</c:v>
                </c:pt>
                <c:pt idx="205">
                  <c:v>2.3399999999999941</c:v>
                </c:pt>
                <c:pt idx="206">
                  <c:v>2.3499999999999939</c:v>
                </c:pt>
                <c:pt idx="207">
                  <c:v>2.3599999999999937</c:v>
                </c:pt>
                <c:pt idx="208">
                  <c:v>2.3699999999999934</c:v>
                </c:pt>
                <c:pt idx="209">
                  <c:v>2.3799999999999932</c:v>
                </c:pt>
                <c:pt idx="210">
                  <c:v>2.389999999999993</c:v>
                </c:pt>
                <c:pt idx="211">
                  <c:v>2.3999999999999928</c:v>
                </c:pt>
                <c:pt idx="212">
                  <c:v>2.4099999999999926</c:v>
                </c:pt>
                <c:pt idx="213">
                  <c:v>2.4199999999999924</c:v>
                </c:pt>
                <c:pt idx="214">
                  <c:v>2.4299999999999922</c:v>
                </c:pt>
                <c:pt idx="215">
                  <c:v>2.439999999999992</c:v>
                </c:pt>
                <c:pt idx="216">
                  <c:v>2.4499999999999917</c:v>
                </c:pt>
                <c:pt idx="217">
                  <c:v>2.4599999999999915</c:v>
                </c:pt>
                <c:pt idx="218">
                  <c:v>2.4699999999999913</c:v>
                </c:pt>
                <c:pt idx="219">
                  <c:v>2.4799999999999911</c:v>
                </c:pt>
                <c:pt idx="220">
                  <c:v>2.4899999999999909</c:v>
                </c:pt>
                <c:pt idx="221">
                  <c:v>2.4999999999999907</c:v>
                </c:pt>
                <c:pt idx="222">
                  <c:v>2.5099999999999905</c:v>
                </c:pt>
                <c:pt idx="223">
                  <c:v>2.5199999999999902</c:v>
                </c:pt>
                <c:pt idx="224">
                  <c:v>2.52999999999999</c:v>
                </c:pt>
                <c:pt idx="225">
                  <c:v>2.5399999999999898</c:v>
                </c:pt>
                <c:pt idx="226">
                  <c:v>2.5499999999999896</c:v>
                </c:pt>
                <c:pt idx="227">
                  <c:v>2.5599999999999894</c:v>
                </c:pt>
                <c:pt idx="228">
                  <c:v>2.5699999999999892</c:v>
                </c:pt>
                <c:pt idx="229">
                  <c:v>2.579999999999989</c:v>
                </c:pt>
                <c:pt idx="230">
                  <c:v>2.5899999999999888</c:v>
                </c:pt>
                <c:pt idx="231">
                  <c:v>2.5999999999999885</c:v>
                </c:pt>
                <c:pt idx="232">
                  <c:v>2.6099999999999883</c:v>
                </c:pt>
                <c:pt idx="233">
                  <c:v>2.6199999999999881</c:v>
                </c:pt>
                <c:pt idx="234">
                  <c:v>2.6299999999999879</c:v>
                </c:pt>
                <c:pt idx="235">
                  <c:v>2.6399999999999877</c:v>
                </c:pt>
                <c:pt idx="236">
                  <c:v>2.6499999999999875</c:v>
                </c:pt>
                <c:pt idx="237">
                  <c:v>2.6599999999999873</c:v>
                </c:pt>
                <c:pt idx="238">
                  <c:v>2.6699999999999871</c:v>
                </c:pt>
                <c:pt idx="239">
                  <c:v>2.6799999999999868</c:v>
                </c:pt>
                <c:pt idx="240">
                  <c:v>2.6899999999999866</c:v>
                </c:pt>
                <c:pt idx="241">
                  <c:v>2.6999999999999864</c:v>
                </c:pt>
                <c:pt idx="242">
                  <c:v>2.7099999999999862</c:v>
                </c:pt>
                <c:pt idx="243">
                  <c:v>2.719999999999986</c:v>
                </c:pt>
                <c:pt idx="244">
                  <c:v>2.7299999999999858</c:v>
                </c:pt>
                <c:pt idx="245">
                  <c:v>2.7399999999999856</c:v>
                </c:pt>
                <c:pt idx="246">
                  <c:v>2.7499999999999853</c:v>
                </c:pt>
                <c:pt idx="247">
                  <c:v>2.7599999999999851</c:v>
                </c:pt>
                <c:pt idx="248">
                  <c:v>2.7699999999999849</c:v>
                </c:pt>
                <c:pt idx="249">
                  <c:v>2.7799999999999847</c:v>
                </c:pt>
                <c:pt idx="250">
                  <c:v>2.7899999999999845</c:v>
                </c:pt>
                <c:pt idx="251">
                  <c:v>2.7999999999999843</c:v>
                </c:pt>
                <c:pt idx="252">
                  <c:v>2.8099999999999841</c:v>
                </c:pt>
                <c:pt idx="253">
                  <c:v>2.8199999999999839</c:v>
                </c:pt>
                <c:pt idx="254">
                  <c:v>2.8299999999999836</c:v>
                </c:pt>
                <c:pt idx="255">
                  <c:v>2.8399999999999834</c:v>
                </c:pt>
                <c:pt idx="256">
                  <c:v>2.8499999999999832</c:v>
                </c:pt>
                <c:pt idx="257">
                  <c:v>2.859999999999983</c:v>
                </c:pt>
                <c:pt idx="258">
                  <c:v>2.8699999999999828</c:v>
                </c:pt>
                <c:pt idx="259">
                  <c:v>2.8799999999999826</c:v>
                </c:pt>
                <c:pt idx="260">
                  <c:v>2.8899999999999824</c:v>
                </c:pt>
                <c:pt idx="261">
                  <c:v>2.8999999999999821</c:v>
                </c:pt>
                <c:pt idx="262">
                  <c:v>2.9099999999999819</c:v>
                </c:pt>
                <c:pt idx="263">
                  <c:v>2.9199999999999817</c:v>
                </c:pt>
                <c:pt idx="264">
                  <c:v>2.9299999999999815</c:v>
                </c:pt>
                <c:pt idx="265">
                  <c:v>2.9399999999999813</c:v>
                </c:pt>
                <c:pt idx="266">
                  <c:v>2.9499999999999811</c:v>
                </c:pt>
                <c:pt idx="267">
                  <c:v>2.9599999999999809</c:v>
                </c:pt>
                <c:pt idx="268">
                  <c:v>2.9699999999999807</c:v>
                </c:pt>
                <c:pt idx="269">
                  <c:v>2.9799999999999804</c:v>
                </c:pt>
                <c:pt idx="270">
                  <c:v>2.9899999999999802</c:v>
                </c:pt>
              </c:numCache>
            </c:numRef>
          </c:xVal>
          <c:yVal>
            <c:numRef>
              <c:f>Recal!$M$2:$M$331</c:f>
              <c:numCache>
                <c:formatCode>General</c:formatCode>
                <c:ptCount val="330"/>
                <c:pt idx="0">
                  <c:v>0</c:v>
                </c:pt>
                <c:pt idx="1">
                  <c:v>6.0000000000000001E-3</c:v>
                </c:pt>
                <c:pt idx="2">
                  <c:v>-7.0000000000000001E-3</c:v>
                </c:pt>
                <c:pt idx="3">
                  <c:v>-1.2E-2</c:v>
                </c:pt>
                <c:pt idx="4">
                  <c:v>-3.4000000000000002E-2</c:v>
                </c:pt>
                <c:pt idx="5">
                  <c:v>-2.5000000000000001E-2</c:v>
                </c:pt>
                <c:pt idx="6">
                  <c:v>-1.2E-2</c:v>
                </c:pt>
                <c:pt idx="7">
                  <c:v>-1.2E-2</c:v>
                </c:pt>
                <c:pt idx="8">
                  <c:v>1.4999999999999999E-2</c:v>
                </c:pt>
                <c:pt idx="9">
                  <c:v>0.02</c:v>
                </c:pt>
                <c:pt idx="10">
                  <c:v>2.5000000000000001E-2</c:v>
                </c:pt>
                <c:pt idx="11">
                  <c:v>-3.0000000000000001E-3</c:v>
                </c:pt>
                <c:pt idx="12">
                  <c:v>-7.0000000000000001E-3</c:v>
                </c:pt>
                <c:pt idx="13">
                  <c:v>-7.0000000000000001E-3</c:v>
                </c:pt>
                <c:pt idx="14">
                  <c:v>-3.0000000000000001E-3</c:v>
                </c:pt>
                <c:pt idx="15">
                  <c:v>-1.2E-2</c:v>
                </c:pt>
                <c:pt idx="16">
                  <c:v>-7.0000000000000001E-3</c:v>
                </c:pt>
                <c:pt idx="17">
                  <c:v>-1.6E-2</c:v>
                </c:pt>
                <c:pt idx="18">
                  <c:v>-1.6E-2</c:v>
                </c:pt>
                <c:pt idx="19">
                  <c:v>-1.6E-2</c:v>
                </c:pt>
                <c:pt idx="20">
                  <c:v>-1.2E-2</c:v>
                </c:pt>
                <c:pt idx="21">
                  <c:v>-3.0000000000000001E-3</c:v>
                </c:pt>
                <c:pt idx="22">
                  <c:v>6.0000000000000001E-3</c:v>
                </c:pt>
                <c:pt idx="23">
                  <c:v>-3.0000000000000001E-3</c:v>
                </c:pt>
                <c:pt idx="24">
                  <c:v>-4.2999999999999997E-2</c:v>
                </c:pt>
                <c:pt idx="25">
                  <c:v>-3.4000000000000002E-2</c:v>
                </c:pt>
                <c:pt idx="26">
                  <c:v>-2.5000000000000001E-2</c:v>
                </c:pt>
                <c:pt idx="27">
                  <c:v>-3.4000000000000002E-2</c:v>
                </c:pt>
                <c:pt idx="28">
                  <c:v>-3.0000000000000001E-3</c:v>
                </c:pt>
                <c:pt idx="29">
                  <c:v>-2.1000000000000001E-2</c:v>
                </c:pt>
                <c:pt idx="30">
                  <c:v>-0.03</c:v>
                </c:pt>
                <c:pt idx="31">
                  <c:v>-3.4000000000000002E-2</c:v>
                </c:pt>
                <c:pt idx="32">
                  <c:v>-6.6000000000000003E-2</c:v>
                </c:pt>
                <c:pt idx="33">
                  <c:v>-4.2999999999999997E-2</c:v>
                </c:pt>
                <c:pt idx="34">
                  <c:v>-1.2E-2</c:v>
                </c:pt>
                <c:pt idx="35">
                  <c:v>-7.0000000000000001E-3</c:v>
                </c:pt>
                <c:pt idx="36">
                  <c:v>-1.6E-2</c:v>
                </c:pt>
                <c:pt idx="37">
                  <c:v>6.0000000000000001E-3</c:v>
                </c:pt>
                <c:pt idx="38">
                  <c:v>2E-3</c:v>
                </c:pt>
                <c:pt idx="39">
                  <c:v>-7.0000000000000001E-3</c:v>
                </c:pt>
                <c:pt idx="40">
                  <c:v>-2.1000000000000001E-2</c:v>
                </c:pt>
                <c:pt idx="41">
                  <c:v>-2.5000000000000001E-2</c:v>
                </c:pt>
                <c:pt idx="42">
                  <c:v>-7.0000000000000001E-3</c:v>
                </c:pt>
                <c:pt idx="43">
                  <c:v>2E-3</c:v>
                </c:pt>
                <c:pt idx="44">
                  <c:v>2.5000000000000001E-2</c:v>
                </c:pt>
                <c:pt idx="45">
                  <c:v>0.02</c:v>
                </c:pt>
                <c:pt idx="46">
                  <c:v>-3.9E-2</c:v>
                </c:pt>
                <c:pt idx="47">
                  <c:v>-3.4000000000000002E-2</c:v>
                </c:pt>
                <c:pt idx="48">
                  <c:v>-0.03</c:v>
                </c:pt>
                <c:pt idx="49">
                  <c:v>1.4999999999999999E-2</c:v>
                </c:pt>
                <c:pt idx="50">
                  <c:v>-1.2E-2</c:v>
                </c:pt>
                <c:pt idx="51">
                  <c:v>-7.0999999999999994E-2</c:v>
                </c:pt>
                <c:pt idx="52">
                  <c:v>-0.22900000000000001</c:v>
                </c:pt>
                <c:pt idx="53">
                  <c:v>-0.54100000000000004</c:v>
                </c:pt>
                <c:pt idx="54">
                  <c:v>-0.81299999999999994</c:v>
                </c:pt>
                <c:pt idx="55">
                  <c:v>-1.0169999999999999</c:v>
                </c:pt>
                <c:pt idx="56">
                  <c:v>-1.1479999999999999</c:v>
                </c:pt>
                <c:pt idx="57">
                  <c:v>-1.2749999999999999</c:v>
                </c:pt>
                <c:pt idx="58">
                  <c:v>-1.397</c:v>
                </c:pt>
                <c:pt idx="59">
                  <c:v>-1.528</c:v>
                </c:pt>
                <c:pt idx="60">
                  <c:v>-1.6870000000000001</c:v>
                </c:pt>
                <c:pt idx="61">
                  <c:v>-1.877</c:v>
                </c:pt>
                <c:pt idx="62">
                  <c:v>-2.0619999999999998</c:v>
                </c:pt>
                <c:pt idx="63">
                  <c:v>-2.2120000000000002</c:v>
                </c:pt>
                <c:pt idx="64">
                  <c:v>-2.3660000000000001</c:v>
                </c:pt>
                <c:pt idx="65">
                  <c:v>-2.524</c:v>
                </c:pt>
                <c:pt idx="66">
                  <c:v>-2.7280000000000002</c:v>
                </c:pt>
                <c:pt idx="67">
                  <c:v>-2.9220000000000002</c:v>
                </c:pt>
                <c:pt idx="68">
                  <c:v>-3.1040000000000001</c:v>
                </c:pt>
                <c:pt idx="69">
                  <c:v>-3.266</c:v>
                </c:pt>
                <c:pt idx="70">
                  <c:v>-3.4609999999999999</c:v>
                </c:pt>
                <c:pt idx="71">
                  <c:v>-3.7370000000000001</c:v>
                </c:pt>
                <c:pt idx="72">
                  <c:v>-4.0949999999999998</c:v>
                </c:pt>
                <c:pt idx="73">
                  <c:v>-4.4249999999999998</c:v>
                </c:pt>
                <c:pt idx="74">
                  <c:v>-4.6609999999999996</c:v>
                </c:pt>
                <c:pt idx="75">
                  <c:v>-4.8419999999999996</c:v>
                </c:pt>
                <c:pt idx="76">
                  <c:v>-5.0460000000000003</c:v>
                </c:pt>
                <c:pt idx="77">
                  <c:v>-5.3079999999999998</c:v>
                </c:pt>
                <c:pt idx="78">
                  <c:v>-5.62</c:v>
                </c:pt>
                <c:pt idx="79">
                  <c:v>-5.9640000000000004</c:v>
                </c:pt>
                <c:pt idx="80">
                  <c:v>-6.2990000000000004</c:v>
                </c:pt>
                <c:pt idx="81">
                  <c:v>-6.6029999999999998</c:v>
                </c:pt>
                <c:pt idx="82">
                  <c:v>-6.9290000000000003</c:v>
                </c:pt>
                <c:pt idx="83">
                  <c:v>-7.2859999999999996</c:v>
                </c:pt>
                <c:pt idx="84">
                  <c:v>-7.6669999999999998</c:v>
                </c:pt>
                <c:pt idx="85">
                  <c:v>-8.0690000000000008</c:v>
                </c:pt>
                <c:pt idx="86">
                  <c:v>-8.4990000000000006</c:v>
                </c:pt>
                <c:pt idx="87">
                  <c:v>-8.8840000000000003</c:v>
                </c:pt>
                <c:pt idx="88">
                  <c:v>-9.2279999999999998</c:v>
                </c:pt>
                <c:pt idx="89">
                  <c:v>-9.59</c:v>
                </c:pt>
                <c:pt idx="90">
                  <c:v>-10.07</c:v>
                </c:pt>
                <c:pt idx="91">
                  <c:v>-10.568</c:v>
                </c:pt>
                <c:pt idx="92">
                  <c:v>-10.926</c:v>
                </c:pt>
                <c:pt idx="93">
                  <c:v>-11.273999999999999</c:v>
                </c:pt>
                <c:pt idx="94">
                  <c:v>-11.7</c:v>
                </c:pt>
                <c:pt idx="95">
                  <c:v>-12.189</c:v>
                </c:pt>
                <c:pt idx="96">
                  <c:v>-12.731999999999999</c:v>
                </c:pt>
                <c:pt idx="97">
                  <c:v>-13.393000000000001</c:v>
                </c:pt>
                <c:pt idx="98">
                  <c:v>-14.026999999999999</c:v>
                </c:pt>
                <c:pt idx="99">
                  <c:v>-14.452</c:v>
                </c:pt>
                <c:pt idx="100">
                  <c:v>-15.009</c:v>
                </c:pt>
                <c:pt idx="101">
                  <c:v>-15.629</c:v>
                </c:pt>
                <c:pt idx="102">
                  <c:v>-16.2</c:v>
                </c:pt>
                <c:pt idx="103">
                  <c:v>-16.675000000000001</c:v>
                </c:pt>
                <c:pt idx="104">
                  <c:v>-17.11</c:v>
                </c:pt>
                <c:pt idx="105">
                  <c:v>-17.544</c:v>
                </c:pt>
                <c:pt idx="106">
                  <c:v>-18.050999999999998</c:v>
                </c:pt>
                <c:pt idx="107">
                  <c:v>-18.73</c:v>
                </c:pt>
                <c:pt idx="108">
                  <c:v>-19.277999999999999</c:v>
                </c:pt>
                <c:pt idx="109">
                  <c:v>-19.835000000000001</c:v>
                </c:pt>
                <c:pt idx="110">
                  <c:v>-20.300999999999998</c:v>
                </c:pt>
                <c:pt idx="111">
                  <c:v>-20.654</c:v>
                </c:pt>
                <c:pt idx="112">
                  <c:v>-21.074999999999999</c:v>
                </c:pt>
                <c:pt idx="113">
                  <c:v>-21.405000000000001</c:v>
                </c:pt>
                <c:pt idx="114">
                  <c:v>-21.454999999999998</c:v>
                </c:pt>
                <c:pt idx="115">
                  <c:v>-21.46</c:v>
                </c:pt>
                <c:pt idx="116">
                  <c:v>-21.745000000000001</c:v>
                </c:pt>
                <c:pt idx="117">
                  <c:v>-21.835999999999999</c:v>
                </c:pt>
                <c:pt idx="118">
                  <c:v>-22.026</c:v>
                </c:pt>
                <c:pt idx="119">
                  <c:v>-22.161000000000001</c:v>
                </c:pt>
                <c:pt idx="120">
                  <c:v>-22.419</c:v>
                </c:pt>
                <c:pt idx="121">
                  <c:v>-22.451000000000001</c:v>
                </c:pt>
                <c:pt idx="122">
                  <c:v>-22.311</c:v>
                </c:pt>
                <c:pt idx="123">
                  <c:v>-22.143000000000001</c:v>
                </c:pt>
                <c:pt idx="124">
                  <c:v>-22.234000000000002</c:v>
                </c:pt>
                <c:pt idx="125">
                  <c:v>-22.292999999999999</c:v>
                </c:pt>
                <c:pt idx="126">
                  <c:v>-22.103000000000002</c:v>
                </c:pt>
                <c:pt idx="127">
                  <c:v>-21.962</c:v>
                </c:pt>
                <c:pt idx="128">
                  <c:v>-22.039000000000001</c:v>
                </c:pt>
                <c:pt idx="129">
                  <c:v>-21.962</c:v>
                </c:pt>
                <c:pt idx="130">
                  <c:v>-21.486999999999998</c:v>
                </c:pt>
                <c:pt idx="131">
                  <c:v>-20.745000000000001</c:v>
                </c:pt>
                <c:pt idx="132">
                  <c:v>-20.007000000000001</c:v>
                </c:pt>
                <c:pt idx="133">
                  <c:v>-19.59</c:v>
                </c:pt>
                <c:pt idx="134">
                  <c:v>-19.282</c:v>
                </c:pt>
                <c:pt idx="135">
                  <c:v>-18.879000000000001</c:v>
                </c:pt>
                <c:pt idx="136">
                  <c:v>-17.716000000000001</c:v>
                </c:pt>
                <c:pt idx="137">
                  <c:v>-15.679</c:v>
                </c:pt>
                <c:pt idx="138">
                  <c:v>-13.388</c:v>
                </c:pt>
                <c:pt idx="139">
                  <c:v>-11.863</c:v>
                </c:pt>
                <c:pt idx="140">
                  <c:v>-10.835000000000001</c:v>
                </c:pt>
                <c:pt idx="141">
                  <c:v>-10.288</c:v>
                </c:pt>
                <c:pt idx="142">
                  <c:v>-10.183</c:v>
                </c:pt>
                <c:pt idx="143">
                  <c:v>-10.247</c:v>
                </c:pt>
                <c:pt idx="144">
                  <c:v>-9.9339999999999993</c:v>
                </c:pt>
                <c:pt idx="145">
                  <c:v>-9.3819999999999997</c:v>
                </c:pt>
                <c:pt idx="146">
                  <c:v>-8.9700000000000006</c:v>
                </c:pt>
                <c:pt idx="147">
                  <c:v>-8.8209999999999997</c:v>
                </c:pt>
                <c:pt idx="148">
                  <c:v>-8.8339999999999996</c:v>
                </c:pt>
                <c:pt idx="149">
                  <c:v>-8.8620000000000001</c:v>
                </c:pt>
                <c:pt idx="150">
                  <c:v>-8.8930000000000007</c:v>
                </c:pt>
                <c:pt idx="151">
                  <c:v>-8.8070000000000004</c:v>
                </c:pt>
                <c:pt idx="152">
                  <c:v>-8.4540000000000006</c:v>
                </c:pt>
                <c:pt idx="153">
                  <c:v>-8.0060000000000002</c:v>
                </c:pt>
                <c:pt idx="154">
                  <c:v>-7.4950000000000001</c:v>
                </c:pt>
                <c:pt idx="155">
                  <c:v>-6.9740000000000002</c:v>
                </c:pt>
                <c:pt idx="156">
                  <c:v>-6.399</c:v>
                </c:pt>
                <c:pt idx="157">
                  <c:v>-5.6479999999999997</c:v>
                </c:pt>
                <c:pt idx="158">
                  <c:v>-5.109</c:v>
                </c:pt>
                <c:pt idx="159">
                  <c:v>-4.7469999999999999</c:v>
                </c:pt>
                <c:pt idx="160">
                  <c:v>-4.5110000000000001</c:v>
                </c:pt>
                <c:pt idx="161">
                  <c:v>-4.33</c:v>
                </c:pt>
                <c:pt idx="162">
                  <c:v>-4.2709999999999999</c:v>
                </c:pt>
                <c:pt idx="163">
                  <c:v>-4.2939999999999996</c:v>
                </c:pt>
                <c:pt idx="164">
                  <c:v>-4.3440000000000003</c:v>
                </c:pt>
                <c:pt idx="165">
                  <c:v>-4.3170000000000002</c:v>
                </c:pt>
                <c:pt idx="166">
                  <c:v>-4.0590000000000002</c:v>
                </c:pt>
                <c:pt idx="167">
                  <c:v>-3.71</c:v>
                </c:pt>
                <c:pt idx="168">
                  <c:v>-3.266</c:v>
                </c:pt>
                <c:pt idx="169">
                  <c:v>-2.9180000000000001</c:v>
                </c:pt>
                <c:pt idx="170">
                  <c:v>-2.6240000000000001</c:v>
                </c:pt>
                <c:pt idx="171">
                  <c:v>-2.3969999999999998</c:v>
                </c:pt>
                <c:pt idx="172">
                  <c:v>-2.3250000000000002</c:v>
                </c:pt>
                <c:pt idx="173">
                  <c:v>-2.2389999999999999</c:v>
                </c:pt>
                <c:pt idx="174">
                  <c:v>-2.0710000000000002</c:v>
                </c:pt>
                <c:pt idx="175">
                  <c:v>-1.845</c:v>
                </c:pt>
                <c:pt idx="176">
                  <c:v>-1.641</c:v>
                </c:pt>
                <c:pt idx="177">
                  <c:v>-1.478</c:v>
                </c:pt>
                <c:pt idx="178">
                  <c:v>-1.3380000000000001</c:v>
                </c:pt>
                <c:pt idx="179">
                  <c:v>-1.2250000000000001</c:v>
                </c:pt>
                <c:pt idx="180">
                  <c:v>-1.089</c:v>
                </c:pt>
                <c:pt idx="181">
                  <c:v>-0.93500000000000005</c:v>
                </c:pt>
                <c:pt idx="182">
                  <c:v>-0.79</c:v>
                </c:pt>
                <c:pt idx="183">
                  <c:v>-0.70399999999999996</c:v>
                </c:pt>
                <c:pt idx="184">
                  <c:v>-0.60499999999999998</c:v>
                </c:pt>
                <c:pt idx="185">
                  <c:v>-0.46400000000000002</c:v>
                </c:pt>
                <c:pt idx="186">
                  <c:v>-0.32400000000000001</c:v>
                </c:pt>
                <c:pt idx="187">
                  <c:v>-0.20200000000000001</c:v>
                </c:pt>
                <c:pt idx="188">
                  <c:v>-8.8999999999999996E-2</c:v>
                </c:pt>
                <c:pt idx="189">
                  <c:v>-6.6000000000000003E-2</c:v>
                </c:pt>
                <c:pt idx="190">
                  <c:v>-4.2999999999999997E-2</c:v>
                </c:pt>
                <c:pt idx="191">
                  <c:v>-7.0999999999999994E-2</c:v>
                </c:pt>
                <c:pt idx="192">
                  <c:v>-6.0999999999999999E-2</c:v>
                </c:pt>
                <c:pt idx="193">
                  <c:v>-2.5000000000000001E-2</c:v>
                </c:pt>
                <c:pt idx="194">
                  <c:v>-7.0000000000000001E-3</c:v>
                </c:pt>
                <c:pt idx="195">
                  <c:v>2E-3</c:v>
                </c:pt>
                <c:pt idx="196">
                  <c:v>-3.0000000000000001E-3</c:v>
                </c:pt>
                <c:pt idx="197">
                  <c:v>-7.0000000000000001E-3</c:v>
                </c:pt>
                <c:pt idx="198">
                  <c:v>-1.2E-2</c:v>
                </c:pt>
                <c:pt idx="199">
                  <c:v>-4.2999999999999997E-2</c:v>
                </c:pt>
                <c:pt idx="200">
                  <c:v>-0.03</c:v>
                </c:pt>
                <c:pt idx="201">
                  <c:v>-7.0000000000000001E-3</c:v>
                </c:pt>
                <c:pt idx="202">
                  <c:v>-1.2E-2</c:v>
                </c:pt>
                <c:pt idx="203">
                  <c:v>-1.6E-2</c:v>
                </c:pt>
                <c:pt idx="204">
                  <c:v>-2.5000000000000001E-2</c:v>
                </c:pt>
                <c:pt idx="205">
                  <c:v>2E-3</c:v>
                </c:pt>
                <c:pt idx="206">
                  <c:v>-7.0000000000000001E-3</c:v>
                </c:pt>
                <c:pt idx="207">
                  <c:v>-0.03</c:v>
                </c:pt>
                <c:pt idx="208">
                  <c:v>-3.4000000000000002E-2</c:v>
                </c:pt>
                <c:pt idx="209">
                  <c:v>-0.03</c:v>
                </c:pt>
                <c:pt idx="210">
                  <c:v>-2.5000000000000001E-2</c:v>
                </c:pt>
                <c:pt idx="211">
                  <c:v>-3.0000000000000001E-3</c:v>
                </c:pt>
                <c:pt idx="212">
                  <c:v>-2.5000000000000001E-2</c:v>
                </c:pt>
                <c:pt idx="213">
                  <c:v>-1.6E-2</c:v>
                </c:pt>
                <c:pt idx="214">
                  <c:v>2E-3</c:v>
                </c:pt>
                <c:pt idx="215">
                  <c:v>6.0000000000000001E-3</c:v>
                </c:pt>
                <c:pt idx="216">
                  <c:v>6.0000000000000001E-3</c:v>
                </c:pt>
                <c:pt idx="217">
                  <c:v>2.9000000000000001E-2</c:v>
                </c:pt>
                <c:pt idx="218">
                  <c:v>3.4000000000000002E-2</c:v>
                </c:pt>
                <c:pt idx="219">
                  <c:v>1.0999999999999999E-2</c:v>
                </c:pt>
                <c:pt idx="220">
                  <c:v>1.0999999999999999E-2</c:v>
                </c:pt>
                <c:pt idx="221">
                  <c:v>1.4999999999999999E-2</c:v>
                </c:pt>
                <c:pt idx="222">
                  <c:v>-3.0000000000000001E-3</c:v>
                </c:pt>
                <c:pt idx="223">
                  <c:v>6.0000000000000001E-3</c:v>
                </c:pt>
                <c:pt idx="224">
                  <c:v>-1.6E-2</c:v>
                </c:pt>
                <c:pt idx="225">
                  <c:v>-2.5000000000000001E-2</c:v>
                </c:pt>
                <c:pt idx="226">
                  <c:v>-2.5000000000000001E-2</c:v>
                </c:pt>
                <c:pt idx="227">
                  <c:v>-1.2E-2</c:v>
                </c:pt>
                <c:pt idx="228">
                  <c:v>-2.1000000000000001E-2</c:v>
                </c:pt>
                <c:pt idx="229">
                  <c:v>-2.1000000000000001E-2</c:v>
                </c:pt>
                <c:pt idx="230">
                  <c:v>-1.6E-2</c:v>
                </c:pt>
                <c:pt idx="231">
                  <c:v>-1.2E-2</c:v>
                </c:pt>
                <c:pt idx="232">
                  <c:v>-2.5000000000000001E-2</c:v>
                </c:pt>
                <c:pt idx="233">
                  <c:v>-2.5000000000000001E-2</c:v>
                </c:pt>
                <c:pt idx="234">
                  <c:v>-4.2999999999999997E-2</c:v>
                </c:pt>
                <c:pt idx="235">
                  <c:v>-1.2E-2</c:v>
                </c:pt>
                <c:pt idx="236">
                  <c:v>-2.1000000000000001E-2</c:v>
                </c:pt>
                <c:pt idx="237">
                  <c:v>-2.5000000000000001E-2</c:v>
                </c:pt>
                <c:pt idx="238">
                  <c:v>-3.9E-2</c:v>
                </c:pt>
                <c:pt idx="239">
                  <c:v>-3.4000000000000002E-2</c:v>
                </c:pt>
                <c:pt idx="240">
                  <c:v>2E-3</c:v>
                </c:pt>
                <c:pt idx="241">
                  <c:v>-1.2E-2</c:v>
                </c:pt>
                <c:pt idx="242">
                  <c:v>-3.9E-2</c:v>
                </c:pt>
                <c:pt idx="243">
                  <c:v>-3.9E-2</c:v>
                </c:pt>
                <c:pt idx="244">
                  <c:v>-3.0000000000000001E-3</c:v>
                </c:pt>
                <c:pt idx="245">
                  <c:v>-7.0000000000000001E-3</c:v>
                </c:pt>
                <c:pt idx="246">
                  <c:v>-7.0000000000000001E-3</c:v>
                </c:pt>
                <c:pt idx="247">
                  <c:v>-7.0000000000000001E-3</c:v>
                </c:pt>
                <c:pt idx="248">
                  <c:v>-1.6E-2</c:v>
                </c:pt>
                <c:pt idx="249">
                  <c:v>2E-3</c:v>
                </c:pt>
                <c:pt idx="250">
                  <c:v>-2.1000000000000001E-2</c:v>
                </c:pt>
                <c:pt idx="251">
                  <c:v>-7.0000000000000001E-3</c:v>
                </c:pt>
                <c:pt idx="252">
                  <c:v>-3.0000000000000001E-3</c:v>
                </c:pt>
                <c:pt idx="253">
                  <c:v>-1.2E-2</c:v>
                </c:pt>
                <c:pt idx="254">
                  <c:v>-3.4000000000000002E-2</c:v>
                </c:pt>
                <c:pt idx="255">
                  <c:v>-7.0000000000000001E-3</c:v>
                </c:pt>
                <c:pt idx="256">
                  <c:v>-2.1000000000000001E-2</c:v>
                </c:pt>
                <c:pt idx="257">
                  <c:v>-1.2E-2</c:v>
                </c:pt>
                <c:pt idx="258">
                  <c:v>-1.6E-2</c:v>
                </c:pt>
                <c:pt idx="259">
                  <c:v>0.02</c:v>
                </c:pt>
                <c:pt idx="260">
                  <c:v>-3.0000000000000001E-3</c:v>
                </c:pt>
                <c:pt idx="261">
                  <c:v>2E-3</c:v>
                </c:pt>
                <c:pt idx="262">
                  <c:v>-1.6E-2</c:v>
                </c:pt>
                <c:pt idx="263">
                  <c:v>-2.5000000000000001E-2</c:v>
                </c:pt>
                <c:pt idx="264">
                  <c:v>-0.03</c:v>
                </c:pt>
                <c:pt idx="265">
                  <c:v>-4.8000000000000001E-2</c:v>
                </c:pt>
                <c:pt idx="266">
                  <c:v>-3.0000000000000001E-3</c:v>
                </c:pt>
                <c:pt idx="267">
                  <c:v>-7.0000000000000001E-3</c:v>
                </c:pt>
                <c:pt idx="268">
                  <c:v>-3.4000000000000002E-2</c:v>
                </c:pt>
                <c:pt idx="269">
                  <c:v>-1.6E-2</c:v>
                </c:pt>
                <c:pt idx="270">
                  <c:v>-1.2E-2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0622336"/>
        <c:axId val="71958528"/>
      </c:scatterChart>
      <c:valAx>
        <c:axId val="4062233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71958528"/>
        <c:crosses val="autoZero"/>
        <c:crossBetween val="midCat"/>
      </c:valAx>
      <c:valAx>
        <c:axId val="71958528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40622336"/>
        <c:crosses val="autoZero"/>
        <c:crossBetween val="midCat"/>
      </c:valAx>
    </c:plotArea>
    <c:legend>
      <c:legendPos val="r"/>
      <c:legendEntry>
        <c:idx val="0"/>
        <c:txPr>
          <a:bodyPr/>
          <a:lstStyle/>
          <a:p>
            <a:pPr>
              <a:defRPr sz="1400"/>
            </a:pPr>
            <a:endParaRPr lang="fr-FR"/>
          </a:p>
        </c:txPr>
      </c:legendEntry>
      <c:legendEntry>
        <c:idx val="1"/>
        <c:txPr>
          <a:bodyPr/>
          <a:lstStyle/>
          <a:p>
            <a:pPr>
              <a:defRPr sz="1400"/>
            </a:pPr>
            <a:endParaRPr lang="fr-FR"/>
          </a:p>
        </c:txPr>
      </c:legendEntry>
      <c:layout>
        <c:manualLayout>
          <c:xMode val="edge"/>
          <c:yMode val="edge"/>
          <c:x val="0.81435498936332174"/>
          <c:y val="0.38032494616683166"/>
          <c:w val="0.18564501063667824"/>
          <c:h val="0.16661806116011799"/>
        </c:manualLayout>
      </c:layout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>
        <c:manualLayout>
          <c:xMode val="edge"/>
          <c:yMode val="edge"/>
          <c:x val="0.38883769858904565"/>
          <c:y val="2.2515228804364528E-2"/>
        </c:manualLayout>
      </c:layout>
      <c:overlay val="0"/>
    </c:title>
    <c:autoTitleDeleted val="0"/>
    <c:plotArea>
      <c:layout/>
      <c:scatterChart>
        <c:scatterStyle val="smoothMarker"/>
        <c:varyColors val="0"/>
        <c:ser>
          <c:idx val="0"/>
          <c:order val="0"/>
          <c:tx>
            <c:strRef>
              <c:f>Recal!$K$1</c:f>
              <c:strCache>
                <c:ptCount val="1"/>
                <c:pt idx="0">
                  <c:v>dλ/dt (m/s)</c:v>
                </c:pt>
              </c:strCache>
            </c:strRef>
          </c:tx>
          <c:marker>
            <c:symbol val="none"/>
          </c:marker>
          <c:xVal>
            <c:numRef>
              <c:f>Recal!$D$2:$D$272</c:f>
              <c:numCache>
                <c:formatCode>General</c:formatCode>
                <c:ptCount val="271"/>
                <c:pt idx="0">
                  <c:v>0.28999999999999998</c:v>
                </c:pt>
                <c:pt idx="1">
                  <c:v>0.3</c:v>
                </c:pt>
                <c:pt idx="2">
                  <c:v>0.31</c:v>
                </c:pt>
                <c:pt idx="3">
                  <c:v>0.32</c:v>
                </c:pt>
                <c:pt idx="4">
                  <c:v>0.33</c:v>
                </c:pt>
                <c:pt idx="5">
                  <c:v>0.34</c:v>
                </c:pt>
                <c:pt idx="6">
                  <c:v>0.35000000000000003</c:v>
                </c:pt>
                <c:pt idx="7">
                  <c:v>0.36000000000000004</c:v>
                </c:pt>
                <c:pt idx="8">
                  <c:v>0.37000000000000005</c:v>
                </c:pt>
                <c:pt idx="9">
                  <c:v>0.38000000000000006</c:v>
                </c:pt>
                <c:pt idx="10">
                  <c:v>0.39000000000000007</c:v>
                </c:pt>
                <c:pt idx="11">
                  <c:v>0.40000000000000008</c:v>
                </c:pt>
                <c:pt idx="12">
                  <c:v>0.41000000000000009</c:v>
                </c:pt>
                <c:pt idx="13">
                  <c:v>0.4200000000000001</c:v>
                </c:pt>
                <c:pt idx="14">
                  <c:v>0.4300000000000001</c:v>
                </c:pt>
                <c:pt idx="15">
                  <c:v>0.44000000000000011</c:v>
                </c:pt>
                <c:pt idx="16">
                  <c:v>0.45000000000000012</c:v>
                </c:pt>
                <c:pt idx="17">
                  <c:v>0.46000000000000013</c:v>
                </c:pt>
                <c:pt idx="18">
                  <c:v>0.47000000000000014</c:v>
                </c:pt>
                <c:pt idx="19">
                  <c:v>0.48000000000000015</c:v>
                </c:pt>
                <c:pt idx="20">
                  <c:v>0.49000000000000016</c:v>
                </c:pt>
                <c:pt idx="21">
                  <c:v>0.50000000000000011</c:v>
                </c:pt>
                <c:pt idx="22">
                  <c:v>0.51000000000000012</c:v>
                </c:pt>
                <c:pt idx="23">
                  <c:v>0.52000000000000013</c:v>
                </c:pt>
                <c:pt idx="24">
                  <c:v>0.53000000000000014</c:v>
                </c:pt>
                <c:pt idx="25">
                  <c:v>0.54000000000000015</c:v>
                </c:pt>
                <c:pt idx="26">
                  <c:v>0.55000000000000016</c:v>
                </c:pt>
                <c:pt idx="27">
                  <c:v>0.56000000000000016</c:v>
                </c:pt>
                <c:pt idx="28">
                  <c:v>0.57000000000000017</c:v>
                </c:pt>
                <c:pt idx="29">
                  <c:v>0.58000000000000018</c:v>
                </c:pt>
                <c:pt idx="30">
                  <c:v>0.59000000000000019</c:v>
                </c:pt>
                <c:pt idx="31">
                  <c:v>0.6000000000000002</c:v>
                </c:pt>
                <c:pt idx="32">
                  <c:v>0.61000000000000021</c:v>
                </c:pt>
                <c:pt idx="33">
                  <c:v>0.62000000000000022</c:v>
                </c:pt>
                <c:pt idx="34">
                  <c:v>0.63000000000000023</c:v>
                </c:pt>
                <c:pt idx="35">
                  <c:v>0.64000000000000024</c:v>
                </c:pt>
                <c:pt idx="36">
                  <c:v>0.65000000000000024</c:v>
                </c:pt>
                <c:pt idx="37">
                  <c:v>0.66000000000000025</c:v>
                </c:pt>
                <c:pt idx="38">
                  <c:v>0.67000000000000026</c:v>
                </c:pt>
                <c:pt idx="39">
                  <c:v>0.68000000000000027</c:v>
                </c:pt>
                <c:pt idx="40">
                  <c:v>0.69000000000000028</c:v>
                </c:pt>
                <c:pt idx="41">
                  <c:v>0.70000000000000029</c:v>
                </c:pt>
                <c:pt idx="42">
                  <c:v>0.7100000000000003</c:v>
                </c:pt>
                <c:pt idx="43">
                  <c:v>0.72000000000000031</c:v>
                </c:pt>
                <c:pt idx="44">
                  <c:v>0.73000000000000032</c:v>
                </c:pt>
                <c:pt idx="45">
                  <c:v>0.74000000000000032</c:v>
                </c:pt>
                <c:pt idx="46">
                  <c:v>0.75000000000000033</c:v>
                </c:pt>
                <c:pt idx="47">
                  <c:v>0.76000000000000034</c:v>
                </c:pt>
                <c:pt idx="48">
                  <c:v>0.77000000000000035</c:v>
                </c:pt>
                <c:pt idx="49">
                  <c:v>0.78000000000000036</c:v>
                </c:pt>
                <c:pt idx="50">
                  <c:v>0.79000000000000037</c:v>
                </c:pt>
                <c:pt idx="51">
                  <c:v>0.80000000000000038</c:v>
                </c:pt>
                <c:pt idx="52">
                  <c:v>0.81000000000000039</c:v>
                </c:pt>
                <c:pt idx="53">
                  <c:v>0.8200000000000004</c:v>
                </c:pt>
                <c:pt idx="54">
                  <c:v>0.8300000000000004</c:v>
                </c:pt>
                <c:pt idx="55">
                  <c:v>0.84000000000000041</c:v>
                </c:pt>
                <c:pt idx="56">
                  <c:v>0.85000000000000042</c:v>
                </c:pt>
                <c:pt idx="57">
                  <c:v>0.86000000000000043</c:v>
                </c:pt>
                <c:pt idx="58">
                  <c:v>0.87000000000000044</c:v>
                </c:pt>
                <c:pt idx="59">
                  <c:v>0.88000000000000045</c:v>
                </c:pt>
                <c:pt idx="60">
                  <c:v>0.89000000000000046</c:v>
                </c:pt>
                <c:pt idx="61">
                  <c:v>0.90000000000000047</c:v>
                </c:pt>
                <c:pt idx="62">
                  <c:v>0.91000000000000048</c:v>
                </c:pt>
                <c:pt idx="63">
                  <c:v>0.92000000000000048</c:v>
                </c:pt>
                <c:pt idx="64">
                  <c:v>0.93000000000000049</c:v>
                </c:pt>
                <c:pt idx="65">
                  <c:v>0.9400000000000005</c:v>
                </c:pt>
                <c:pt idx="66">
                  <c:v>0.95000000000000051</c:v>
                </c:pt>
                <c:pt idx="67">
                  <c:v>0.96000000000000052</c:v>
                </c:pt>
                <c:pt idx="68">
                  <c:v>0.97000000000000053</c:v>
                </c:pt>
                <c:pt idx="69">
                  <c:v>0.98000000000000054</c:v>
                </c:pt>
                <c:pt idx="70">
                  <c:v>0.99000000000000055</c:v>
                </c:pt>
                <c:pt idx="71">
                  <c:v>1.0000000000000004</c:v>
                </c:pt>
                <c:pt idx="72">
                  <c:v>1.0100000000000005</c:v>
                </c:pt>
                <c:pt idx="73">
                  <c:v>1.0200000000000005</c:v>
                </c:pt>
                <c:pt idx="74">
                  <c:v>1.0300000000000005</c:v>
                </c:pt>
                <c:pt idx="75">
                  <c:v>1.0400000000000005</c:v>
                </c:pt>
                <c:pt idx="76">
                  <c:v>1.0500000000000005</c:v>
                </c:pt>
                <c:pt idx="77">
                  <c:v>1.0600000000000005</c:v>
                </c:pt>
                <c:pt idx="78">
                  <c:v>1.0700000000000005</c:v>
                </c:pt>
                <c:pt idx="79">
                  <c:v>1.0800000000000005</c:v>
                </c:pt>
                <c:pt idx="80">
                  <c:v>1.0900000000000005</c:v>
                </c:pt>
                <c:pt idx="81">
                  <c:v>1.1000000000000005</c:v>
                </c:pt>
                <c:pt idx="82">
                  <c:v>1.1100000000000005</c:v>
                </c:pt>
                <c:pt idx="83">
                  <c:v>1.1200000000000006</c:v>
                </c:pt>
                <c:pt idx="84">
                  <c:v>1.1300000000000006</c:v>
                </c:pt>
                <c:pt idx="85">
                  <c:v>1.1400000000000006</c:v>
                </c:pt>
                <c:pt idx="86">
                  <c:v>1.1500000000000006</c:v>
                </c:pt>
                <c:pt idx="87">
                  <c:v>1.1600000000000006</c:v>
                </c:pt>
                <c:pt idx="88">
                  <c:v>1.1700000000000006</c:v>
                </c:pt>
                <c:pt idx="89">
                  <c:v>1.1800000000000006</c:v>
                </c:pt>
                <c:pt idx="90">
                  <c:v>1.1900000000000006</c:v>
                </c:pt>
                <c:pt idx="91">
                  <c:v>1.2000000000000006</c:v>
                </c:pt>
                <c:pt idx="92">
                  <c:v>1.2100000000000006</c:v>
                </c:pt>
                <c:pt idx="93">
                  <c:v>1.2200000000000006</c:v>
                </c:pt>
                <c:pt idx="94">
                  <c:v>1.2300000000000006</c:v>
                </c:pt>
                <c:pt idx="95">
                  <c:v>1.2400000000000007</c:v>
                </c:pt>
                <c:pt idx="96">
                  <c:v>1.2500000000000007</c:v>
                </c:pt>
                <c:pt idx="97">
                  <c:v>1.2600000000000007</c:v>
                </c:pt>
                <c:pt idx="98">
                  <c:v>1.2700000000000007</c:v>
                </c:pt>
                <c:pt idx="99">
                  <c:v>1.2800000000000007</c:v>
                </c:pt>
                <c:pt idx="100">
                  <c:v>1.2900000000000007</c:v>
                </c:pt>
                <c:pt idx="101">
                  <c:v>1.3000000000000007</c:v>
                </c:pt>
                <c:pt idx="102">
                  <c:v>1.3100000000000007</c:v>
                </c:pt>
                <c:pt idx="103">
                  <c:v>1.3200000000000007</c:v>
                </c:pt>
                <c:pt idx="104">
                  <c:v>1.3300000000000007</c:v>
                </c:pt>
                <c:pt idx="105">
                  <c:v>1.3400000000000007</c:v>
                </c:pt>
                <c:pt idx="106">
                  <c:v>1.3500000000000008</c:v>
                </c:pt>
                <c:pt idx="107">
                  <c:v>1.3600000000000008</c:v>
                </c:pt>
                <c:pt idx="108">
                  <c:v>1.3700000000000008</c:v>
                </c:pt>
                <c:pt idx="109">
                  <c:v>1.3800000000000008</c:v>
                </c:pt>
                <c:pt idx="110">
                  <c:v>1.3900000000000008</c:v>
                </c:pt>
                <c:pt idx="111">
                  <c:v>1.4000000000000008</c:v>
                </c:pt>
                <c:pt idx="112">
                  <c:v>1.4100000000000008</c:v>
                </c:pt>
                <c:pt idx="113">
                  <c:v>1.4200000000000008</c:v>
                </c:pt>
                <c:pt idx="114">
                  <c:v>1.4300000000000008</c:v>
                </c:pt>
                <c:pt idx="115">
                  <c:v>1.4400000000000008</c:v>
                </c:pt>
                <c:pt idx="116">
                  <c:v>1.4500000000000008</c:v>
                </c:pt>
                <c:pt idx="117">
                  <c:v>1.4600000000000009</c:v>
                </c:pt>
                <c:pt idx="118">
                  <c:v>1.4700000000000009</c:v>
                </c:pt>
                <c:pt idx="119">
                  <c:v>1.4800000000000009</c:v>
                </c:pt>
                <c:pt idx="120">
                  <c:v>1.4900000000000009</c:v>
                </c:pt>
                <c:pt idx="121">
                  <c:v>1.5000000000000009</c:v>
                </c:pt>
                <c:pt idx="122">
                  <c:v>1.5100000000000009</c:v>
                </c:pt>
                <c:pt idx="123">
                  <c:v>1.5200000000000009</c:v>
                </c:pt>
                <c:pt idx="124">
                  <c:v>1.5300000000000009</c:v>
                </c:pt>
                <c:pt idx="125">
                  <c:v>1.5400000000000009</c:v>
                </c:pt>
                <c:pt idx="126">
                  <c:v>1.5500000000000009</c:v>
                </c:pt>
                <c:pt idx="127">
                  <c:v>1.5600000000000009</c:v>
                </c:pt>
                <c:pt idx="128">
                  <c:v>1.570000000000001</c:v>
                </c:pt>
                <c:pt idx="129">
                  <c:v>1.580000000000001</c:v>
                </c:pt>
                <c:pt idx="130">
                  <c:v>1.590000000000001</c:v>
                </c:pt>
                <c:pt idx="131">
                  <c:v>1.600000000000001</c:v>
                </c:pt>
                <c:pt idx="132">
                  <c:v>1.610000000000001</c:v>
                </c:pt>
                <c:pt idx="133">
                  <c:v>1.620000000000001</c:v>
                </c:pt>
                <c:pt idx="134">
                  <c:v>1.630000000000001</c:v>
                </c:pt>
                <c:pt idx="135">
                  <c:v>1.640000000000001</c:v>
                </c:pt>
                <c:pt idx="136">
                  <c:v>1.650000000000001</c:v>
                </c:pt>
                <c:pt idx="137">
                  <c:v>1.660000000000001</c:v>
                </c:pt>
                <c:pt idx="138">
                  <c:v>1.670000000000001</c:v>
                </c:pt>
                <c:pt idx="139">
                  <c:v>1.680000000000001</c:v>
                </c:pt>
                <c:pt idx="140">
                  <c:v>1.6900000000000011</c:v>
                </c:pt>
                <c:pt idx="141">
                  <c:v>1.7000000000000011</c:v>
                </c:pt>
                <c:pt idx="142">
                  <c:v>1.7100000000000011</c:v>
                </c:pt>
                <c:pt idx="143">
                  <c:v>1.7200000000000011</c:v>
                </c:pt>
                <c:pt idx="144">
                  <c:v>1.7300000000000011</c:v>
                </c:pt>
                <c:pt idx="145">
                  <c:v>1.7400000000000011</c:v>
                </c:pt>
                <c:pt idx="146">
                  <c:v>1.7500000000000011</c:v>
                </c:pt>
                <c:pt idx="147">
                  <c:v>1.7600000000000011</c:v>
                </c:pt>
                <c:pt idx="148">
                  <c:v>1.7700000000000011</c:v>
                </c:pt>
                <c:pt idx="149">
                  <c:v>1.7800000000000011</c:v>
                </c:pt>
                <c:pt idx="150">
                  <c:v>1.7900000000000011</c:v>
                </c:pt>
                <c:pt idx="151">
                  <c:v>1.8000000000000012</c:v>
                </c:pt>
                <c:pt idx="152">
                  <c:v>1.8100000000000012</c:v>
                </c:pt>
                <c:pt idx="153">
                  <c:v>1.8200000000000012</c:v>
                </c:pt>
                <c:pt idx="154">
                  <c:v>1.8300000000000012</c:v>
                </c:pt>
                <c:pt idx="155">
                  <c:v>1.8400000000000012</c:v>
                </c:pt>
                <c:pt idx="156">
                  <c:v>1.8500000000000012</c:v>
                </c:pt>
                <c:pt idx="157">
                  <c:v>1.8600000000000012</c:v>
                </c:pt>
                <c:pt idx="158">
                  <c:v>1.8700000000000012</c:v>
                </c:pt>
                <c:pt idx="159">
                  <c:v>1.8800000000000012</c:v>
                </c:pt>
                <c:pt idx="160">
                  <c:v>1.8900000000000012</c:v>
                </c:pt>
                <c:pt idx="161">
                  <c:v>1.9000000000000012</c:v>
                </c:pt>
                <c:pt idx="162">
                  <c:v>1.9100000000000013</c:v>
                </c:pt>
                <c:pt idx="163">
                  <c:v>1.9200000000000013</c:v>
                </c:pt>
                <c:pt idx="164">
                  <c:v>1.9300000000000013</c:v>
                </c:pt>
                <c:pt idx="165">
                  <c:v>1.9400000000000013</c:v>
                </c:pt>
                <c:pt idx="166">
                  <c:v>1.9500000000000013</c:v>
                </c:pt>
                <c:pt idx="167">
                  <c:v>1.9600000000000013</c:v>
                </c:pt>
                <c:pt idx="168">
                  <c:v>1.9700000000000013</c:v>
                </c:pt>
                <c:pt idx="169">
                  <c:v>1.9800000000000013</c:v>
                </c:pt>
                <c:pt idx="170">
                  <c:v>1.9900000000000013</c:v>
                </c:pt>
                <c:pt idx="171">
                  <c:v>2.0000000000000013</c:v>
                </c:pt>
                <c:pt idx="172">
                  <c:v>2.0100000000000011</c:v>
                </c:pt>
                <c:pt idx="173">
                  <c:v>2.0200000000000009</c:v>
                </c:pt>
                <c:pt idx="174">
                  <c:v>2.0300000000000007</c:v>
                </c:pt>
                <c:pt idx="175">
                  <c:v>2.0400000000000005</c:v>
                </c:pt>
                <c:pt idx="176">
                  <c:v>2.0500000000000003</c:v>
                </c:pt>
                <c:pt idx="177">
                  <c:v>2.06</c:v>
                </c:pt>
                <c:pt idx="178">
                  <c:v>2.0699999999999998</c:v>
                </c:pt>
                <c:pt idx="179">
                  <c:v>2.0799999999999996</c:v>
                </c:pt>
                <c:pt idx="180">
                  <c:v>2.0899999999999994</c:v>
                </c:pt>
                <c:pt idx="181">
                  <c:v>2.0999999999999992</c:v>
                </c:pt>
                <c:pt idx="182">
                  <c:v>2.109999999999999</c:v>
                </c:pt>
                <c:pt idx="183">
                  <c:v>2.1199999999999988</c:v>
                </c:pt>
                <c:pt idx="184">
                  <c:v>2.1299999999999986</c:v>
                </c:pt>
                <c:pt idx="185">
                  <c:v>2.1399999999999983</c:v>
                </c:pt>
                <c:pt idx="186">
                  <c:v>2.1499999999999981</c:v>
                </c:pt>
                <c:pt idx="187">
                  <c:v>2.1599999999999979</c:v>
                </c:pt>
                <c:pt idx="188">
                  <c:v>2.1699999999999977</c:v>
                </c:pt>
                <c:pt idx="189">
                  <c:v>2.1799999999999975</c:v>
                </c:pt>
                <c:pt idx="190">
                  <c:v>2.1899999999999973</c:v>
                </c:pt>
                <c:pt idx="191">
                  <c:v>2.1999999999999971</c:v>
                </c:pt>
                <c:pt idx="192">
                  <c:v>2.2099999999999969</c:v>
                </c:pt>
                <c:pt idx="193">
                  <c:v>2.2199999999999966</c:v>
                </c:pt>
                <c:pt idx="194">
                  <c:v>2.2299999999999964</c:v>
                </c:pt>
                <c:pt idx="195">
                  <c:v>2.2399999999999962</c:v>
                </c:pt>
                <c:pt idx="196">
                  <c:v>2.249999999999996</c:v>
                </c:pt>
                <c:pt idx="197">
                  <c:v>2.2599999999999958</c:v>
                </c:pt>
                <c:pt idx="198">
                  <c:v>2.2699999999999956</c:v>
                </c:pt>
                <c:pt idx="199">
                  <c:v>2.2799999999999954</c:v>
                </c:pt>
                <c:pt idx="200">
                  <c:v>2.2899999999999952</c:v>
                </c:pt>
                <c:pt idx="201">
                  <c:v>2.2999999999999949</c:v>
                </c:pt>
                <c:pt idx="202">
                  <c:v>2.3099999999999947</c:v>
                </c:pt>
                <c:pt idx="203">
                  <c:v>2.3199999999999945</c:v>
                </c:pt>
                <c:pt idx="204">
                  <c:v>2.3299999999999943</c:v>
                </c:pt>
                <c:pt idx="205">
                  <c:v>2.3399999999999941</c:v>
                </c:pt>
                <c:pt idx="206">
                  <c:v>2.3499999999999939</c:v>
                </c:pt>
                <c:pt idx="207">
                  <c:v>2.3599999999999937</c:v>
                </c:pt>
                <c:pt idx="208">
                  <c:v>2.3699999999999934</c:v>
                </c:pt>
                <c:pt idx="209">
                  <c:v>2.3799999999999932</c:v>
                </c:pt>
                <c:pt idx="210">
                  <c:v>2.389999999999993</c:v>
                </c:pt>
                <c:pt idx="211">
                  <c:v>2.3999999999999928</c:v>
                </c:pt>
                <c:pt idx="212">
                  <c:v>2.4099999999999926</c:v>
                </c:pt>
                <c:pt idx="213">
                  <c:v>2.4199999999999924</c:v>
                </c:pt>
                <c:pt idx="214">
                  <c:v>2.4299999999999922</c:v>
                </c:pt>
                <c:pt idx="215">
                  <c:v>2.439999999999992</c:v>
                </c:pt>
                <c:pt idx="216">
                  <c:v>2.4499999999999917</c:v>
                </c:pt>
                <c:pt idx="217">
                  <c:v>2.4599999999999915</c:v>
                </c:pt>
                <c:pt idx="218">
                  <c:v>2.4699999999999913</c:v>
                </c:pt>
                <c:pt idx="219">
                  <c:v>2.4799999999999911</c:v>
                </c:pt>
                <c:pt idx="220">
                  <c:v>2.4899999999999909</c:v>
                </c:pt>
                <c:pt idx="221">
                  <c:v>2.4999999999999907</c:v>
                </c:pt>
                <c:pt idx="222">
                  <c:v>2.5099999999999905</c:v>
                </c:pt>
                <c:pt idx="223">
                  <c:v>2.5199999999999902</c:v>
                </c:pt>
                <c:pt idx="224">
                  <c:v>2.52999999999999</c:v>
                </c:pt>
                <c:pt idx="225">
                  <c:v>2.5399999999999898</c:v>
                </c:pt>
                <c:pt idx="226">
                  <c:v>2.5499999999999896</c:v>
                </c:pt>
                <c:pt idx="227">
                  <c:v>2.5599999999999894</c:v>
                </c:pt>
                <c:pt idx="228">
                  <c:v>2.5699999999999892</c:v>
                </c:pt>
                <c:pt idx="229">
                  <c:v>2.579999999999989</c:v>
                </c:pt>
                <c:pt idx="230">
                  <c:v>2.5899999999999888</c:v>
                </c:pt>
                <c:pt idx="231">
                  <c:v>2.5999999999999885</c:v>
                </c:pt>
                <c:pt idx="232">
                  <c:v>2.6099999999999883</c:v>
                </c:pt>
                <c:pt idx="233">
                  <c:v>2.6199999999999881</c:v>
                </c:pt>
                <c:pt idx="234">
                  <c:v>2.6299999999999879</c:v>
                </c:pt>
                <c:pt idx="235">
                  <c:v>2.6399999999999877</c:v>
                </c:pt>
                <c:pt idx="236">
                  <c:v>2.6499999999999875</c:v>
                </c:pt>
                <c:pt idx="237">
                  <c:v>2.6599999999999873</c:v>
                </c:pt>
                <c:pt idx="238">
                  <c:v>2.6699999999999871</c:v>
                </c:pt>
                <c:pt idx="239">
                  <c:v>2.6799999999999868</c:v>
                </c:pt>
                <c:pt idx="240">
                  <c:v>2.6899999999999866</c:v>
                </c:pt>
                <c:pt idx="241">
                  <c:v>2.6999999999999864</c:v>
                </c:pt>
                <c:pt idx="242">
                  <c:v>2.7099999999999862</c:v>
                </c:pt>
                <c:pt idx="243">
                  <c:v>2.719999999999986</c:v>
                </c:pt>
                <c:pt idx="244">
                  <c:v>2.7299999999999858</c:v>
                </c:pt>
                <c:pt idx="245">
                  <c:v>2.7399999999999856</c:v>
                </c:pt>
                <c:pt idx="246">
                  <c:v>2.7499999999999853</c:v>
                </c:pt>
                <c:pt idx="247">
                  <c:v>2.7599999999999851</c:v>
                </c:pt>
                <c:pt idx="248">
                  <c:v>2.7699999999999849</c:v>
                </c:pt>
                <c:pt idx="249">
                  <c:v>2.7799999999999847</c:v>
                </c:pt>
                <c:pt idx="250">
                  <c:v>2.7899999999999845</c:v>
                </c:pt>
                <c:pt idx="251">
                  <c:v>2.7999999999999843</c:v>
                </c:pt>
                <c:pt idx="252">
                  <c:v>2.8099999999999841</c:v>
                </c:pt>
                <c:pt idx="253">
                  <c:v>2.8199999999999839</c:v>
                </c:pt>
                <c:pt idx="254">
                  <c:v>2.8299999999999836</c:v>
                </c:pt>
                <c:pt idx="255">
                  <c:v>2.8399999999999834</c:v>
                </c:pt>
                <c:pt idx="256">
                  <c:v>2.8499999999999832</c:v>
                </c:pt>
                <c:pt idx="257">
                  <c:v>2.859999999999983</c:v>
                </c:pt>
                <c:pt idx="258">
                  <c:v>2.8699999999999828</c:v>
                </c:pt>
                <c:pt idx="259">
                  <c:v>2.8799999999999826</c:v>
                </c:pt>
                <c:pt idx="260">
                  <c:v>2.8899999999999824</c:v>
                </c:pt>
                <c:pt idx="261">
                  <c:v>2.8999999999999821</c:v>
                </c:pt>
                <c:pt idx="262">
                  <c:v>2.9099999999999819</c:v>
                </c:pt>
                <c:pt idx="263">
                  <c:v>2.9199999999999817</c:v>
                </c:pt>
                <c:pt idx="264">
                  <c:v>2.9299999999999815</c:v>
                </c:pt>
                <c:pt idx="265">
                  <c:v>2.9399999999999813</c:v>
                </c:pt>
                <c:pt idx="266">
                  <c:v>2.9499999999999811</c:v>
                </c:pt>
                <c:pt idx="267">
                  <c:v>2.9599999999999809</c:v>
                </c:pt>
                <c:pt idx="268">
                  <c:v>2.9699999999999807</c:v>
                </c:pt>
                <c:pt idx="269">
                  <c:v>2.9799999999999804</c:v>
                </c:pt>
                <c:pt idx="270">
                  <c:v>2.9899999999999802</c:v>
                </c:pt>
              </c:numCache>
            </c:numRef>
          </c:xVal>
          <c:yVal>
            <c:numRef>
              <c:f>Recal!$K$2:$K$272</c:f>
              <c:numCache>
                <c:formatCode>General</c:formatCode>
                <c:ptCount val="271"/>
                <c:pt idx="0">
                  <c:v>0.10096606240122945</c:v>
                </c:pt>
                <c:pt idx="1">
                  <c:v>0.10126167531717188</c:v>
                </c:pt>
                <c:pt idx="2">
                  <c:v>0.10155216737771054</c:v>
                </c:pt>
                <c:pt idx="3">
                  <c:v>0.10183745742633506</c:v>
                </c:pt>
                <c:pt idx="4">
                  <c:v>0.10211746172941291</c:v>
                </c:pt>
                <c:pt idx="5">
                  <c:v>0.10239209385858018</c:v>
                </c:pt>
                <c:pt idx="6">
                  <c:v>0.10266126456716816</c:v>
                </c:pt>
                <c:pt idx="7">
                  <c:v>0.10292488166033267</c:v>
                </c:pt>
                <c:pt idx="8">
                  <c:v>0.10318284985853174</c:v>
                </c:pt>
                <c:pt idx="9">
                  <c:v>0.10343507065397557</c:v>
                </c:pt>
                <c:pt idx="10">
                  <c:v>0.10368144215965103</c:v>
                </c:pt>
                <c:pt idx="11">
                  <c:v>0.10392185895049752</c:v>
                </c:pt>
                <c:pt idx="12">
                  <c:v>0.10415621189628604</c:v>
                </c:pt>
                <c:pt idx="13">
                  <c:v>0.10438438798572554</c:v>
                </c:pt>
                <c:pt idx="14">
                  <c:v>0.1046062701412917</c:v>
                </c:pt>
                <c:pt idx="15">
                  <c:v>0.10482173702424245</c:v>
                </c:pt>
                <c:pt idx="16">
                  <c:v>0.10503066282925135</c:v>
                </c:pt>
                <c:pt idx="17">
                  <c:v>0.10523291706805564</c:v>
                </c:pt>
                <c:pt idx="18">
                  <c:v>0.10542836434147836</c:v>
                </c:pt>
                <c:pt idx="19">
                  <c:v>0.10561686409914457</c:v>
                </c:pt>
                <c:pt idx="20">
                  <c:v>0.10579827038617072</c:v>
                </c:pt>
                <c:pt idx="21">
                  <c:v>0.10597243157606101</c:v>
                </c:pt>
                <c:pt idx="22">
                  <c:v>0.10613919008899893</c:v>
                </c:pt>
                <c:pt idx="23">
                  <c:v>0.10629838209467142</c:v>
                </c:pt>
                <c:pt idx="24">
                  <c:v>0.1064498371987118</c:v>
                </c:pt>
                <c:pt idx="25">
                  <c:v>0.10659337811179101</c:v>
                </c:pt>
                <c:pt idx="26">
                  <c:v>0.10672882030032908</c:v>
                </c:pt>
                <c:pt idx="27">
                  <c:v>0.10685597161773606</c:v>
                </c:pt>
                <c:pt idx="28">
                  <c:v>0.10697463191502715</c:v>
                </c:pt>
                <c:pt idx="29">
                  <c:v>0.10708459262958733</c:v>
                </c:pt>
                <c:pt idx="30">
                  <c:v>0.1071856363507893</c:v>
                </c:pt>
                <c:pt idx="31">
                  <c:v>0.10727753636109233</c:v>
                </c:pt>
                <c:pt idx="32">
                  <c:v>0.10736005615117029</c:v>
                </c:pt>
                <c:pt idx="33">
                  <c:v>0.10743294890753428</c:v>
                </c:pt>
                <c:pt idx="34">
                  <c:v>0.10749595697102882</c:v>
                </c:pt>
                <c:pt idx="35">
                  <c:v>0.1075488112644903</c:v>
                </c:pt>
                <c:pt idx="36">
                  <c:v>0.10759123068776361</c:v>
                </c:pt>
                <c:pt idx="37">
                  <c:v>0.10762292147817634</c:v>
                </c:pt>
                <c:pt idx="38">
                  <c:v>0.10764357653447144</c:v>
                </c:pt>
                <c:pt idx="39">
                  <c:v>0.10765287470209793</c:v>
                </c:pt>
                <c:pt idx="40">
                  <c:v>0.10765048001765688</c:v>
                </c:pt>
                <c:pt idx="41">
                  <c:v>0.10763604091019664</c:v>
                </c:pt>
                <c:pt idx="42">
                  <c:v>0.10760918935694802</c:v>
                </c:pt>
                <c:pt idx="43">
                  <c:v>0.10756953999098841</c:v>
                </c:pt>
                <c:pt idx="44">
                  <c:v>0.10751668915822553</c:v>
                </c:pt>
                <c:pt idx="45">
                  <c:v>0.10745021392099675</c:v>
                </c:pt>
                <c:pt idx="46">
                  <c:v>0.10736967100549384</c:v>
                </c:pt>
                <c:pt idx="47">
                  <c:v>0.10727459569014457</c:v>
                </c:pt>
                <c:pt idx="48">
                  <c:v>0.10716450063201947</c:v>
                </c:pt>
                <c:pt idx="49">
                  <c:v>0.10703887462828288</c:v>
                </c:pt>
                <c:pt idx="50">
                  <c:v>0.10689718130968211</c:v>
                </c:pt>
                <c:pt idx="51">
                  <c:v>0.10673885776306824</c:v>
                </c:pt>
                <c:pt idx="52">
                  <c:v>0.10656331307997553</c:v>
                </c:pt>
                <c:pt idx="53">
                  <c:v>0.10636992682836097</c:v>
                </c:pt>
                <c:pt idx="54">
                  <c:v>0.10615804744472861</c:v>
                </c:pt>
                <c:pt idx="55">
                  <c:v>0.105926990544048</c:v>
                </c:pt>
                <c:pt idx="56">
                  <c:v>0.10567603714513116</c:v>
                </c:pt>
                <c:pt idx="57">
                  <c:v>0.10540443180947622</c:v>
                </c:pt>
                <c:pt idx="58">
                  <c:v>0.10511138069203049</c:v>
                </c:pt>
                <c:pt idx="59">
                  <c:v>0.10479604950289451</c:v>
                </c:pt>
                <c:pt idx="60">
                  <c:v>0.10445756137970005</c:v>
                </c:pt>
                <c:pt idx="61">
                  <c:v>0.10409499467127863</c:v>
                </c:pt>
                <c:pt idx="62">
                  <c:v>0.10370738063431766</c:v>
                </c:pt>
                <c:pt idx="63">
                  <c:v>0.10329370104601758</c:v>
                </c:pt>
                <c:pt idx="64">
                  <c:v>0.10285288573734924</c:v>
                </c:pt>
                <c:pt idx="65">
                  <c:v>0.10238381005341314</c:v>
                </c:pt>
                <c:pt idx="66">
                  <c:v>0.10188529224966915</c:v>
                </c:pt>
                <c:pt idx="67">
                  <c:v>0.1013560908354921</c:v>
                </c:pt>
                <c:pt idx="68">
                  <c:v>0.10079490187967904</c:v>
                </c:pt>
                <c:pt idx="69">
                  <c:v>0.10020035629625573</c:v>
                </c:pt>
                <c:pt idx="70">
                  <c:v>9.9571017133279413E-2</c:v>
                </c:pt>
                <c:pt idx="71">
                  <c:v>9.8905376892396743E-2</c:v>
                </c:pt>
                <c:pt idx="72">
                  <c:v>9.8201854912778219E-2</c:v>
                </c:pt>
                <c:pt idx="73">
                  <c:v>9.7458794859809933E-2</c:v>
                </c:pt>
                <c:pt idx="74">
                  <c:v>9.6674462366681035E-2</c:v>
                </c:pt>
                <c:pt idx="75">
                  <c:v>9.5847042885860878E-2</c:v>
                </c:pt>
                <c:pt idx="76">
                  <c:v>9.4974639817519413E-2</c:v>
                </c:pt>
                <c:pt idx="77">
                  <c:v>9.4055272993297467E-2</c:v>
                </c:pt>
                <c:pt idx="78">
                  <c:v>9.308687760657304E-2</c:v>
                </c:pt>
                <c:pt idx="79">
                  <c:v>9.2067303694552571E-2</c:v>
                </c:pt>
                <c:pt idx="80">
                  <c:v>9.0994316293184968E-2</c:v>
                </c:pt>
                <c:pt idx="81">
                  <c:v>8.9865596403037595E-2</c:v>
                </c:pt>
                <c:pt idx="82">
                  <c:v>8.8678742922823767E-2</c:v>
                </c:pt>
                <c:pt idx="83">
                  <c:v>8.7431275727080454E-2</c:v>
                </c:pt>
                <c:pt idx="84">
                  <c:v>8.6120640085310618E-2</c:v>
                </c:pt>
                <c:pt idx="85">
                  <c:v>8.4744212641340008E-2</c:v>
                </c:pt>
                <c:pt idx="86">
                  <c:v>8.3299309193137036E-2</c:v>
                </c:pt>
                <c:pt idx="87">
                  <c:v>8.1783194534146592E-2</c:v>
                </c:pt>
                <c:pt idx="88">
                  <c:v>8.0193094636281839E-2</c:v>
                </c:pt>
                <c:pt idx="89">
                  <c:v>7.8526211470807572E-2</c:v>
                </c:pt>
                <c:pt idx="90">
                  <c:v>7.6779740774794158E-2</c:v>
                </c:pt>
                <c:pt idx="91">
                  <c:v>7.4950893075628758E-2</c:v>
                </c:pt>
                <c:pt idx="92">
                  <c:v>7.3036918281834617E-2</c:v>
                </c:pt>
                <c:pt idx="93">
                  <c:v>7.1035134132377595E-2</c:v>
                </c:pt>
                <c:pt idx="94">
                  <c:v>6.8942958765549081E-2</c:v>
                </c:pt>
                <c:pt idx="95">
                  <c:v>6.6757947618915792E-2</c:v>
                </c:pt>
                <c:pt idx="96">
                  <c:v>6.4477834800029957E-2</c:v>
                </c:pt>
                <c:pt idx="97">
                  <c:v>6.2100578969909663E-2</c:v>
                </c:pt>
                <c:pt idx="98">
                  <c:v>5.9624413654307651E-2</c:v>
                </c:pt>
                <c:pt idx="99">
                  <c:v>5.7047901738723518E-2</c:v>
                </c:pt>
                <c:pt idx="100">
                  <c:v>5.436999371033982E-2</c:v>
                </c:pt>
                <c:pt idx="101">
                  <c:v>5.1590088983648176E-2</c:v>
                </c:pt>
                <c:pt idx="102">
                  <c:v>4.8708099388923953E-2</c:v>
                </c:pt>
                <c:pt idx="103">
                  <c:v>4.5724513619402982E-2</c:v>
                </c:pt>
                <c:pt idx="104">
                  <c:v>4.2640461133248674E-2</c:v>
                </c:pt>
                <c:pt idx="105">
                  <c:v>3.9457773703648683E-2</c:v>
                </c:pt>
                <c:pt idx="106">
                  <c:v>3.617904252265311E-2</c:v>
                </c:pt>
                <c:pt idx="107">
                  <c:v>3.2807668514046595E-2</c:v>
                </c:pt>
                <c:pt idx="108">
                  <c:v>2.9347903323706657E-2</c:v>
                </c:pt>
                <c:pt idx="109">
                  <c:v>2.5804878360905767E-2</c:v>
                </c:pt>
                <c:pt idx="110">
                  <c:v>2.2184619289379901E-2</c:v>
                </c:pt>
                <c:pt idx="111">
                  <c:v>1.8494043538477188E-2</c:v>
                </c:pt>
                <c:pt idx="112">
                  <c:v>1.4740938741870661E-2</c:v>
                </c:pt>
                <c:pt idx="113">
                  <c:v>1.0933920523764323E-2</c:v>
                </c:pt>
                <c:pt idx="114">
                  <c:v>7.0823687363687146E-3</c:v>
                </c:pt>
                <c:pt idx="115">
                  <c:v>3.1963420875986831E-3</c:v>
                </c:pt>
                <c:pt idx="116">
                  <c:v>-7.1352795305714561E-4</c:v>
                </c:pt>
                <c:pt idx="117">
                  <c:v>-4.6361620739307635E-3</c:v>
                </c:pt>
                <c:pt idx="118">
                  <c:v>-8.560173968803212E-3</c:v>
                </c:pt>
                <c:pt idx="119">
                  <c:v>-1.2474023299235901E-2</c:v>
                </c:pt>
                <c:pt idx="120">
                  <c:v>-1.6366176201979298E-2</c:v>
                </c:pt>
                <c:pt idx="121">
                  <c:v>-2.0225268244662076E-2</c:v>
                </c:pt>
                <c:pt idx="122">
                  <c:v>-2.4040264486900966E-2</c:v>
                </c:pt>
                <c:pt idx="123">
                  <c:v>-2.7800611367877467E-2</c:v>
                </c:pt>
                <c:pt idx="124">
                  <c:v>-3.1496375516524386E-2</c:v>
                </c:pt>
                <c:pt idx="125">
                  <c:v>-3.5118365239449625E-2</c:v>
                </c:pt>
                <c:pt idx="126">
                  <c:v>-3.8658231331668819E-2</c:v>
                </c:pt>
                <c:pt idx="127">
                  <c:v>-4.2108544903699328E-2</c:v>
                </c:pt>
                <c:pt idx="128">
                  <c:v>-4.5462851042228081E-2</c:v>
                </c:pt>
                <c:pt idx="129">
                  <c:v>-4.87156982355538E-2</c:v>
                </c:pt>
                <c:pt idx="130">
                  <c:v>-5.1862644522018518E-2</c:v>
                </c:pt>
                <c:pt idx="131">
                  <c:v>-5.4900242197194679E-2</c:v>
                </c:pt>
                <c:pt idx="132">
                  <c:v>-5.7826003600696729E-2</c:v>
                </c:pt>
                <c:pt idx="133">
                  <c:v>-6.0638350974447371E-2</c:v>
                </c:pt>
                <c:pt idx="134">
                  <c:v>-6.3336553639690374E-2</c:v>
                </c:pt>
                <c:pt idx="135">
                  <c:v>-6.5920655795869823E-2</c:v>
                </c:pt>
                <c:pt idx="136">
                  <c:v>-6.8391398129294276E-2</c:v>
                </c:pt>
                <c:pt idx="137">
                  <c:v>-7.0750136169643582E-2</c:v>
                </c:pt>
                <c:pt idx="138">
                  <c:v>-7.2998757987157659E-2</c:v>
                </c:pt>
                <c:pt idx="139">
                  <c:v>-7.5139603421009851E-2</c:v>
                </c:pt>
                <c:pt idx="140">
                  <c:v>-7.717538660404763E-2</c:v>
                </c:pt>
                <c:pt idx="141">
                  <c:v>-7.9109123128971101E-2</c:v>
                </c:pt>
                <c:pt idx="142">
                  <c:v>-8.0944062807519243E-2</c:v>
                </c:pt>
                <c:pt idx="143">
                  <c:v>-8.2683628621985888E-2</c:v>
                </c:pt>
                <c:pt idx="144">
                  <c:v>-8.4331362165900273E-2</c:v>
                </c:pt>
                <c:pt idx="145">
                  <c:v>-8.5890875621341164E-2</c:v>
                </c:pt>
                <c:pt idx="146">
                  <c:v>-8.7365810123476759E-2</c:v>
                </c:pt>
                <c:pt idx="147">
                  <c:v>-8.8759800215047521E-2</c:v>
                </c:pt>
                <c:pt idx="148">
                  <c:v>-9.0076443989341407E-2</c:v>
                </c:pt>
                <c:pt idx="149">
                  <c:v>-9.1319278453487404E-2</c:v>
                </c:pt>
                <c:pt idx="150">
                  <c:v>-9.2491759608095345E-2</c:v>
                </c:pt>
                <c:pt idx="151">
                  <c:v>-9.3597246728060038E-2</c:v>
                </c:pt>
                <c:pt idx="152">
                  <c:v>-9.4638990336929643E-2</c:v>
                </c:pt>
                <c:pt idx="153">
                  <c:v>-9.5620123388511322E-2</c:v>
                </c:pt>
                <c:pt idx="154">
                  <c:v>-9.6543655200036146E-2</c:v>
                </c:pt>
                <c:pt idx="155">
                  <c:v>-9.7412467717699194E-2</c:v>
                </c:pt>
                <c:pt idx="156">
                  <c:v>-9.8229313734927562E-2</c:v>
                </c:pt>
                <c:pt idx="157">
                  <c:v>-9.8996816724172612E-2</c:v>
                </c:pt>
                <c:pt idx="158">
                  <c:v>-9.9717471982790198E-2</c:v>
                </c:pt>
                <c:pt idx="159">
                  <c:v>-0.10039364883156358</c:v>
                </c:pt>
                <c:pt idx="160">
                  <c:v>-0.10102759363990466</c:v>
                </c:pt>
                <c:pt idx="161">
                  <c:v>-0.10162143348431855</c:v>
                </c:pt>
                <c:pt idx="162">
                  <c:v>-0.10217718027612421</c:v>
                </c:pt>
                <c:pt idx="163">
                  <c:v>-0.10269673522066354</c:v>
                </c:pt>
                <c:pt idx="164">
                  <c:v>-0.10318189349338096</c:v>
                </c:pt>
                <c:pt idx="165">
                  <c:v>-0.10363434903838027</c:v>
                </c:pt>
                <c:pt idx="166">
                  <c:v>-0.10405569941258082</c:v>
                </c:pt>
                <c:pt idx="167">
                  <c:v>-0.10444745061363529</c:v>
                </c:pt>
                <c:pt idx="168">
                  <c:v>-0.10481102184259238</c:v>
                </c:pt>
                <c:pt idx="169">
                  <c:v>-0.10514775016312998</c:v>
                </c:pt>
                <c:pt idx="170">
                  <c:v>-0.10545889502829318</c:v>
                </c:pt>
                <c:pt idx="171">
                  <c:v>-0.10574564265326009</c:v>
                </c:pt>
                <c:pt idx="172">
                  <c:v>-0.10600911021894029</c:v>
                </c:pt>
                <c:pt idx="173">
                  <c:v>-0.1062503498963623</c:v>
                </c:pt>
                <c:pt idx="174">
                  <c:v>-0.1064703526859981</c:v>
                </c:pt>
                <c:pt idx="175">
                  <c:v>-0.10667005206954769</c:v>
                </c:pt>
                <c:pt idx="176">
                  <c:v>-0.10685032747439349</c:v>
                </c:pt>
                <c:pt idx="177">
                  <c:v>-0.10701200755304405</c:v>
                </c:pt>
                <c:pt idx="178">
                  <c:v>-0.1071558732815146</c:v>
                </c:pt>
                <c:pt idx="179">
                  <c:v>-0.10728266088182202</c:v>
                </c:pt>
                <c:pt idx="180">
                  <c:v>-0.10739306457467238</c:v>
                </c:pt>
                <c:pt idx="181">
                  <c:v>-0.10748773916905173</c:v>
                </c:pt>
                <c:pt idx="182">
                  <c:v>-0.10756730249584379</c:v>
                </c:pt>
                <c:pt idx="183">
                  <c:v>-0.10763233769283713</c:v>
                </c:pt>
                <c:pt idx="184">
                  <c:v>-0.10768339534858057</c:v>
                </c:pt>
                <c:pt idx="185">
                  <c:v>-0.10772099551253245</c:v>
                </c:pt>
                <c:pt idx="186">
                  <c:v>-0.10774562957885032</c:v>
                </c:pt>
                <c:pt idx="187">
                  <c:v>-0.10775776205100053</c:v>
                </c:pt>
                <c:pt idx="188">
                  <c:v>-0.10775783219415298</c:v>
                </c:pt>
                <c:pt idx="189">
                  <c:v>-0.10774625558207553</c:v>
                </c:pt>
                <c:pt idx="190">
                  <c:v>-0.10772342554496685</c:v>
                </c:pt>
                <c:pt idx="191">
                  <c:v>-0.10768971452437498</c:v>
                </c:pt>
                <c:pt idx="192">
                  <c:v>-0.10764547534104969</c:v>
                </c:pt>
                <c:pt idx="193">
                  <c:v>-0.10759104238127327</c:v>
                </c:pt>
                <c:pt idx="194">
                  <c:v>-0.10752673270691332</c:v>
                </c:pt>
                <c:pt idx="195">
                  <c:v>-0.10745284709414406</c:v>
                </c:pt>
                <c:pt idx="196">
                  <c:v>-0.10736967100549388</c:v>
                </c:pt>
                <c:pt idx="197">
                  <c:v>-0.10727747549959653</c:v>
                </c:pt>
                <c:pt idx="198">
                  <c:v>-0.10717651808275444</c:v>
                </c:pt>
                <c:pt idx="199">
                  <c:v>-0.1070670435061645</c:v>
                </c:pt>
                <c:pt idx="200">
                  <c:v>-0.10694928451241169</c:v>
                </c:pt>
                <c:pt idx="201">
                  <c:v>-0.10682346253460229</c:v>
                </c:pt>
                <c:pt idx="202">
                  <c:v>-0.10668978835128792</c:v>
                </c:pt>
                <c:pt idx="203">
                  <c:v>-0.10654846270012376</c:v>
                </c:pt>
                <c:pt idx="204">
                  <c:v>-0.10639967685300748</c:v>
                </c:pt>
                <c:pt idx="205">
                  <c:v>-0.10624361315526182</c:v>
                </c:pt>
                <c:pt idx="206">
                  <c:v>-0.10608044553125011</c:v>
                </c:pt>
                <c:pt idx="207">
                  <c:v>-0.10591033995865279</c:v>
                </c:pt>
                <c:pt idx="208">
                  <c:v>-0.10573345491348039</c:v>
                </c:pt>
                <c:pt idx="209">
                  <c:v>-0.10554994178775776</c:v>
                </c:pt>
                <c:pt idx="210">
                  <c:v>-0.10535994528168117</c:v>
                </c:pt>
                <c:pt idx="211">
                  <c:v>-0.10516360377192709</c:v>
                </c:pt>
                <c:pt idx="212">
                  <c:v>-0.10496104965767605</c:v>
                </c:pt>
                <c:pt idx="213">
                  <c:v>-0.10475240968580789</c:v>
                </c:pt>
                <c:pt idx="214">
                  <c:v>-0.10453780525662455</c:v>
                </c:pt>
                <c:pt idx="215">
                  <c:v>-0.10431735271136439</c:v>
                </c:pt>
                <c:pt idx="216">
                  <c:v>-0.10409116360268443</c:v>
                </c:pt>
                <c:pt idx="217">
                  <c:v>-0.10385934494920747</c:v>
                </c:pt>
                <c:pt idx="218">
                  <c:v>-0.1036219994751555</c:v>
                </c:pt>
                <c:pt idx="219">
                  <c:v>-0.10337922583602158</c:v>
                </c:pt>
                <c:pt idx="220">
                  <c:v>-0.1031311188311676</c:v>
                </c:pt>
                <c:pt idx="221">
                  <c:v>-0.10287776960417525</c:v>
                </c:pt>
                <c:pt idx="222">
                  <c:v>-0.10261926583172114</c:v>
                </c:pt>
                <c:pt idx="223">
                  <c:v>-0.10235569190169613</c:v>
                </c:pt>
                <c:pt idx="224">
                  <c:v>-0.10208712908123901</c:v>
                </c:pt>
                <c:pt idx="225">
                  <c:v>-0.10181365567531137</c:v>
                </c:pt>
                <c:pt idx="226">
                  <c:v>-0.10153534717639744</c:v>
                </c:pt>
                <c:pt idx="227">
                  <c:v>-0.1012522764058747</c:v>
                </c:pt>
                <c:pt idx="228">
                  <c:v>-0.10096451364756437</c:v>
                </c:pt>
                <c:pt idx="229">
                  <c:v>-0.10067212677393769</c:v>
                </c:pt>
                <c:pt idx="230">
                  <c:v>-0.1003751813654221</c:v>
                </c:pt>
                <c:pt idx="231">
                  <c:v>-0.10007374082322334</c:v>
                </c:pt>
                <c:pt idx="232">
                  <c:v>-9.9767866476051084E-2</c:v>
                </c:pt>
                <c:pt idx="233">
                  <c:v>-9.9457617681111637E-2</c:v>
                </c:pt>
                <c:pt idx="234">
                  <c:v>-9.9143051919707265E-2</c:v>
                </c:pt>
                <c:pt idx="235">
                  <c:v>-9.8824224887759993E-2</c:v>
                </c:pt>
                <c:pt idx="236">
                  <c:v>-9.8501190581557208E-2</c:v>
                </c:pt>
                <c:pt idx="237">
                  <c:v>-9.8174001378997761E-2</c:v>
                </c:pt>
                <c:pt idx="238">
                  <c:v>-9.7842708116599272E-2</c:v>
                </c:pt>
                <c:pt idx="239">
                  <c:v>-9.7507360162511145E-2</c:v>
                </c:pt>
                <c:pt idx="240">
                  <c:v>-9.7168005485762127E-2</c:v>
                </c:pt>
                <c:pt idx="241">
                  <c:v>-9.682469072195736E-2</c:v>
                </c:pt>
                <c:pt idx="242">
                  <c:v>-9.6477461235626047E-2</c:v>
                </c:pt>
                <c:pt idx="243">
                  <c:v>-9.6126361179408579E-2</c:v>
                </c:pt>
                <c:pt idx="244">
                  <c:v>-9.5771433550260868E-2</c:v>
                </c:pt>
                <c:pt idx="245">
                  <c:v>-9.5412720242841392E-2</c:v>
                </c:pt>
                <c:pt idx="246">
                  <c:v>-9.5050262100237884E-2</c:v>
                </c:pt>
                <c:pt idx="247">
                  <c:v>-9.4684098962180066E-2</c:v>
                </c:pt>
                <c:pt idx="248">
                  <c:v>-9.4314269710876419E-2</c:v>
                </c:pt>
                <c:pt idx="249">
                  <c:v>-9.3940812314604605E-2</c:v>
                </c:pt>
                <c:pt idx="250">
                  <c:v>-9.356376386917703E-2</c:v>
                </c:pt>
                <c:pt idx="251">
                  <c:v>-9.3183160637396692E-2</c:v>
                </c:pt>
                <c:pt idx="252">
                  <c:v>-9.2799038086610747E-2</c:v>
                </c:pt>
                <c:pt idx="253">
                  <c:v>-9.2411430924463273E-2</c:v>
                </c:pt>
                <c:pt idx="254">
                  <c:v>-9.2020373132942812E-2</c:v>
                </c:pt>
                <c:pt idx="255">
                  <c:v>-9.1625898000814721E-2</c:v>
                </c:pt>
                <c:pt idx="256">
                  <c:v>-9.1228038154522892E-2</c:v>
                </c:pt>
                <c:pt idx="257">
                  <c:v>-9.0826825587640658E-2</c:v>
                </c:pt>
                <c:pt idx="258">
                  <c:v>-9.0422291688946499E-2</c:v>
                </c:pt>
                <c:pt idx="259">
                  <c:v>-9.0014467269194987E-2</c:v>
                </c:pt>
                <c:pt idx="260">
                  <c:v>-8.9603382586650196E-2</c:v>
                </c:pt>
                <c:pt idx="261">
                  <c:v>-8.9189067371444913E-2</c:v>
                </c:pt>
                <c:pt idx="262">
                  <c:v>-8.8771550848824599E-2</c:v>
                </c:pt>
                <c:pt idx="263">
                  <c:v>-8.835086176133318E-2</c:v>
                </c:pt>
                <c:pt idx="264">
                  <c:v>-8.7927028389993236E-2</c:v>
                </c:pt>
                <c:pt idx="265">
                  <c:v>-8.7500078574530751E-2</c:v>
                </c:pt>
                <c:pt idx="266">
                  <c:v>-8.7070039732692256E-2</c:v>
                </c:pt>
                <c:pt idx="267">
                  <c:v>-8.6636938878698971E-2</c:v>
                </c:pt>
                <c:pt idx="268">
                  <c:v>-8.6200802640880134E-2</c:v>
                </c:pt>
                <c:pt idx="269">
                  <c:v>-8.5761657278525832E-2</c:v>
                </c:pt>
                <c:pt idx="270">
                  <c:v>-8.5319528697997346E-2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1985792"/>
        <c:axId val="72020352"/>
      </c:scatterChart>
      <c:valAx>
        <c:axId val="7198579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72020352"/>
        <c:crosses val="autoZero"/>
        <c:crossBetween val="midCat"/>
      </c:valAx>
      <c:valAx>
        <c:axId val="72020352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71985792"/>
        <c:crosses val="autoZero"/>
        <c:crossBetween val="midCat"/>
      </c:valAx>
    </c:plotArea>
    <c:legend>
      <c:legendPos val="r"/>
      <c:layout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</c:title>
    <c:autoTitleDeleted val="0"/>
    <c:plotArea>
      <c:layout/>
      <c:scatterChart>
        <c:scatterStyle val="smoothMarker"/>
        <c:varyColors val="0"/>
        <c:ser>
          <c:idx val="0"/>
          <c:order val="0"/>
          <c:tx>
            <c:strRef>
              <c:f>Recal!$M$1</c:f>
              <c:strCache>
                <c:ptCount val="1"/>
                <c:pt idx="0">
                  <c:v>dγ/dt (tr/min)</c:v>
                </c:pt>
              </c:strCache>
            </c:strRef>
          </c:tx>
          <c:marker>
            <c:symbol val="none"/>
          </c:marker>
          <c:xVal>
            <c:numRef>
              <c:f>Recal!$D$2:$D$272</c:f>
              <c:numCache>
                <c:formatCode>General</c:formatCode>
                <c:ptCount val="271"/>
                <c:pt idx="0">
                  <c:v>0.28999999999999998</c:v>
                </c:pt>
                <c:pt idx="1">
                  <c:v>0.3</c:v>
                </c:pt>
                <c:pt idx="2">
                  <c:v>0.31</c:v>
                </c:pt>
                <c:pt idx="3">
                  <c:v>0.32</c:v>
                </c:pt>
                <c:pt idx="4">
                  <c:v>0.33</c:v>
                </c:pt>
                <c:pt idx="5">
                  <c:v>0.34</c:v>
                </c:pt>
                <c:pt idx="6">
                  <c:v>0.35000000000000003</c:v>
                </c:pt>
                <c:pt idx="7">
                  <c:v>0.36000000000000004</c:v>
                </c:pt>
                <c:pt idx="8">
                  <c:v>0.37000000000000005</c:v>
                </c:pt>
                <c:pt idx="9">
                  <c:v>0.38000000000000006</c:v>
                </c:pt>
                <c:pt idx="10">
                  <c:v>0.39000000000000007</c:v>
                </c:pt>
                <c:pt idx="11">
                  <c:v>0.40000000000000008</c:v>
                </c:pt>
                <c:pt idx="12">
                  <c:v>0.41000000000000009</c:v>
                </c:pt>
                <c:pt idx="13">
                  <c:v>0.4200000000000001</c:v>
                </c:pt>
                <c:pt idx="14">
                  <c:v>0.4300000000000001</c:v>
                </c:pt>
                <c:pt idx="15">
                  <c:v>0.44000000000000011</c:v>
                </c:pt>
                <c:pt idx="16">
                  <c:v>0.45000000000000012</c:v>
                </c:pt>
                <c:pt idx="17">
                  <c:v>0.46000000000000013</c:v>
                </c:pt>
                <c:pt idx="18">
                  <c:v>0.47000000000000014</c:v>
                </c:pt>
                <c:pt idx="19">
                  <c:v>0.48000000000000015</c:v>
                </c:pt>
                <c:pt idx="20">
                  <c:v>0.49000000000000016</c:v>
                </c:pt>
                <c:pt idx="21">
                  <c:v>0.50000000000000011</c:v>
                </c:pt>
                <c:pt idx="22">
                  <c:v>0.51000000000000012</c:v>
                </c:pt>
                <c:pt idx="23">
                  <c:v>0.52000000000000013</c:v>
                </c:pt>
                <c:pt idx="24">
                  <c:v>0.53000000000000014</c:v>
                </c:pt>
                <c:pt idx="25">
                  <c:v>0.54000000000000015</c:v>
                </c:pt>
                <c:pt idx="26">
                  <c:v>0.55000000000000016</c:v>
                </c:pt>
                <c:pt idx="27">
                  <c:v>0.56000000000000016</c:v>
                </c:pt>
                <c:pt idx="28">
                  <c:v>0.57000000000000017</c:v>
                </c:pt>
                <c:pt idx="29">
                  <c:v>0.58000000000000018</c:v>
                </c:pt>
                <c:pt idx="30">
                  <c:v>0.59000000000000019</c:v>
                </c:pt>
                <c:pt idx="31">
                  <c:v>0.6000000000000002</c:v>
                </c:pt>
                <c:pt idx="32">
                  <c:v>0.61000000000000021</c:v>
                </c:pt>
                <c:pt idx="33">
                  <c:v>0.62000000000000022</c:v>
                </c:pt>
                <c:pt idx="34">
                  <c:v>0.63000000000000023</c:v>
                </c:pt>
                <c:pt idx="35">
                  <c:v>0.64000000000000024</c:v>
                </c:pt>
                <c:pt idx="36">
                  <c:v>0.65000000000000024</c:v>
                </c:pt>
                <c:pt idx="37">
                  <c:v>0.66000000000000025</c:v>
                </c:pt>
                <c:pt idx="38">
                  <c:v>0.67000000000000026</c:v>
                </c:pt>
                <c:pt idx="39">
                  <c:v>0.68000000000000027</c:v>
                </c:pt>
                <c:pt idx="40">
                  <c:v>0.69000000000000028</c:v>
                </c:pt>
                <c:pt idx="41">
                  <c:v>0.70000000000000029</c:v>
                </c:pt>
                <c:pt idx="42">
                  <c:v>0.7100000000000003</c:v>
                </c:pt>
                <c:pt idx="43">
                  <c:v>0.72000000000000031</c:v>
                </c:pt>
                <c:pt idx="44">
                  <c:v>0.73000000000000032</c:v>
                </c:pt>
                <c:pt idx="45">
                  <c:v>0.74000000000000032</c:v>
                </c:pt>
                <c:pt idx="46">
                  <c:v>0.75000000000000033</c:v>
                </c:pt>
                <c:pt idx="47">
                  <c:v>0.76000000000000034</c:v>
                </c:pt>
                <c:pt idx="48">
                  <c:v>0.77000000000000035</c:v>
                </c:pt>
                <c:pt idx="49">
                  <c:v>0.78000000000000036</c:v>
                </c:pt>
                <c:pt idx="50">
                  <c:v>0.79000000000000037</c:v>
                </c:pt>
                <c:pt idx="51">
                  <c:v>0.80000000000000038</c:v>
                </c:pt>
                <c:pt idx="52">
                  <c:v>0.81000000000000039</c:v>
                </c:pt>
                <c:pt idx="53">
                  <c:v>0.8200000000000004</c:v>
                </c:pt>
                <c:pt idx="54">
                  <c:v>0.8300000000000004</c:v>
                </c:pt>
                <c:pt idx="55">
                  <c:v>0.84000000000000041</c:v>
                </c:pt>
                <c:pt idx="56">
                  <c:v>0.85000000000000042</c:v>
                </c:pt>
                <c:pt idx="57">
                  <c:v>0.86000000000000043</c:v>
                </c:pt>
                <c:pt idx="58">
                  <c:v>0.87000000000000044</c:v>
                </c:pt>
                <c:pt idx="59">
                  <c:v>0.88000000000000045</c:v>
                </c:pt>
                <c:pt idx="60">
                  <c:v>0.89000000000000046</c:v>
                </c:pt>
                <c:pt idx="61">
                  <c:v>0.90000000000000047</c:v>
                </c:pt>
                <c:pt idx="62">
                  <c:v>0.91000000000000048</c:v>
                </c:pt>
                <c:pt idx="63">
                  <c:v>0.92000000000000048</c:v>
                </c:pt>
                <c:pt idx="64">
                  <c:v>0.93000000000000049</c:v>
                </c:pt>
                <c:pt idx="65">
                  <c:v>0.9400000000000005</c:v>
                </c:pt>
                <c:pt idx="66">
                  <c:v>0.95000000000000051</c:v>
                </c:pt>
                <c:pt idx="67">
                  <c:v>0.96000000000000052</c:v>
                </c:pt>
                <c:pt idx="68">
                  <c:v>0.97000000000000053</c:v>
                </c:pt>
                <c:pt idx="69">
                  <c:v>0.98000000000000054</c:v>
                </c:pt>
                <c:pt idx="70">
                  <c:v>0.99000000000000055</c:v>
                </c:pt>
                <c:pt idx="71">
                  <c:v>1.0000000000000004</c:v>
                </c:pt>
                <c:pt idx="72">
                  <c:v>1.0100000000000005</c:v>
                </c:pt>
                <c:pt idx="73">
                  <c:v>1.0200000000000005</c:v>
                </c:pt>
                <c:pt idx="74">
                  <c:v>1.0300000000000005</c:v>
                </c:pt>
                <c:pt idx="75">
                  <c:v>1.0400000000000005</c:v>
                </c:pt>
                <c:pt idx="76">
                  <c:v>1.0500000000000005</c:v>
                </c:pt>
                <c:pt idx="77">
                  <c:v>1.0600000000000005</c:v>
                </c:pt>
                <c:pt idx="78">
                  <c:v>1.0700000000000005</c:v>
                </c:pt>
                <c:pt idx="79">
                  <c:v>1.0800000000000005</c:v>
                </c:pt>
                <c:pt idx="80">
                  <c:v>1.0900000000000005</c:v>
                </c:pt>
                <c:pt idx="81">
                  <c:v>1.1000000000000005</c:v>
                </c:pt>
                <c:pt idx="82">
                  <c:v>1.1100000000000005</c:v>
                </c:pt>
                <c:pt idx="83">
                  <c:v>1.1200000000000006</c:v>
                </c:pt>
                <c:pt idx="84">
                  <c:v>1.1300000000000006</c:v>
                </c:pt>
                <c:pt idx="85">
                  <c:v>1.1400000000000006</c:v>
                </c:pt>
                <c:pt idx="86">
                  <c:v>1.1500000000000006</c:v>
                </c:pt>
                <c:pt idx="87">
                  <c:v>1.1600000000000006</c:v>
                </c:pt>
                <c:pt idx="88">
                  <c:v>1.1700000000000006</c:v>
                </c:pt>
                <c:pt idx="89">
                  <c:v>1.1800000000000006</c:v>
                </c:pt>
                <c:pt idx="90">
                  <c:v>1.1900000000000006</c:v>
                </c:pt>
                <c:pt idx="91">
                  <c:v>1.2000000000000006</c:v>
                </c:pt>
                <c:pt idx="92">
                  <c:v>1.2100000000000006</c:v>
                </c:pt>
                <c:pt idx="93">
                  <c:v>1.2200000000000006</c:v>
                </c:pt>
                <c:pt idx="94">
                  <c:v>1.2300000000000006</c:v>
                </c:pt>
                <c:pt idx="95">
                  <c:v>1.2400000000000007</c:v>
                </c:pt>
                <c:pt idx="96">
                  <c:v>1.2500000000000007</c:v>
                </c:pt>
                <c:pt idx="97">
                  <c:v>1.2600000000000007</c:v>
                </c:pt>
                <c:pt idx="98">
                  <c:v>1.2700000000000007</c:v>
                </c:pt>
                <c:pt idx="99">
                  <c:v>1.2800000000000007</c:v>
                </c:pt>
                <c:pt idx="100">
                  <c:v>1.2900000000000007</c:v>
                </c:pt>
                <c:pt idx="101">
                  <c:v>1.3000000000000007</c:v>
                </c:pt>
                <c:pt idx="102">
                  <c:v>1.3100000000000007</c:v>
                </c:pt>
                <c:pt idx="103">
                  <c:v>1.3200000000000007</c:v>
                </c:pt>
                <c:pt idx="104">
                  <c:v>1.3300000000000007</c:v>
                </c:pt>
                <c:pt idx="105">
                  <c:v>1.3400000000000007</c:v>
                </c:pt>
                <c:pt idx="106">
                  <c:v>1.3500000000000008</c:v>
                </c:pt>
                <c:pt idx="107">
                  <c:v>1.3600000000000008</c:v>
                </c:pt>
                <c:pt idx="108">
                  <c:v>1.3700000000000008</c:v>
                </c:pt>
                <c:pt idx="109">
                  <c:v>1.3800000000000008</c:v>
                </c:pt>
                <c:pt idx="110">
                  <c:v>1.3900000000000008</c:v>
                </c:pt>
                <c:pt idx="111">
                  <c:v>1.4000000000000008</c:v>
                </c:pt>
                <c:pt idx="112">
                  <c:v>1.4100000000000008</c:v>
                </c:pt>
                <c:pt idx="113">
                  <c:v>1.4200000000000008</c:v>
                </c:pt>
                <c:pt idx="114">
                  <c:v>1.4300000000000008</c:v>
                </c:pt>
                <c:pt idx="115">
                  <c:v>1.4400000000000008</c:v>
                </c:pt>
                <c:pt idx="116">
                  <c:v>1.4500000000000008</c:v>
                </c:pt>
                <c:pt idx="117">
                  <c:v>1.4600000000000009</c:v>
                </c:pt>
                <c:pt idx="118">
                  <c:v>1.4700000000000009</c:v>
                </c:pt>
                <c:pt idx="119">
                  <c:v>1.4800000000000009</c:v>
                </c:pt>
                <c:pt idx="120">
                  <c:v>1.4900000000000009</c:v>
                </c:pt>
                <c:pt idx="121">
                  <c:v>1.5000000000000009</c:v>
                </c:pt>
                <c:pt idx="122">
                  <c:v>1.5100000000000009</c:v>
                </c:pt>
                <c:pt idx="123">
                  <c:v>1.5200000000000009</c:v>
                </c:pt>
                <c:pt idx="124">
                  <c:v>1.5300000000000009</c:v>
                </c:pt>
                <c:pt idx="125">
                  <c:v>1.5400000000000009</c:v>
                </c:pt>
                <c:pt idx="126">
                  <c:v>1.5500000000000009</c:v>
                </c:pt>
                <c:pt idx="127">
                  <c:v>1.5600000000000009</c:v>
                </c:pt>
                <c:pt idx="128">
                  <c:v>1.570000000000001</c:v>
                </c:pt>
                <c:pt idx="129">
                  <c:v>1.580000000000001</c:v>
                </c:pt>
                <c:pt idx="130">
                  <c:v>1.590000000000001</c:v>
                </c:pt>
                <c:pt idx="131">
                  <c:v>1.600000000000001</c:v>
                </c:pt>
                <c:pt idx="132">
                  <c:v>1.610000000000001</c:v>
                </c:pt>
                <c:pt idx="133">
                  <c:v>1.620000000000001</c:v>
                </c:pt>
                <c:pt idx="134">
                  <c:v>1.630000000000001</c:v>
                </c:pt>
                <c:pt idx="135">
                  <c:v>1.640000000000001</c:v>
                </c:pt>
                <c:pt idx="136">
                  <c:v>1.650000000000001</c:v>
                </c:pt>
                <c:pt idx="137">
                  <c:v>1.660000000000001</c:v>
                </c:pt>
                <c:pt idx="138">
                  <c:v>1.670000000000001</c:v>
                </c:pt>
                <c:pt idx="139">
                  <c:v>1.680000000000001</c:v>
                </c:pt>
                <c:pt idx="140">
                  <c:v>1.6900000000000011</c:v>
                </c:pt>
                <c:pt idx="141">
                  <c:v>1.7000000000000011</c:v>
                </c:pt>
                <c:pt idx="142">
                  <c:v>1.7100000000000011</c:v>
                </c:pt>
                <c:pt idx="143">
                  <c:v>1.7200000000000011</c:v>
                </c:pt>
                <c:pt idx="144">
                  <c:v>1.7300000000000011</c:v>
                </c:pt>
                <c:pt idx="145">
                  <c:v>1.7400000000000011</c:v>
                </c:pt>
                <c:pt idx="146">
                  <c:v>1.7500000000000011</c:v>
                </c:pt>
                <c:pt idx="147">
                  <c:v>1.7600000000000011</c:v>
                </c:pt>
                <c:pt idx="148">
                  <c:v>1.7700000000000011</c:v>
                </c:pt>
                <c:pt idx="149">
                  <c:v>1.7800000000000011</c:v>
                </c:pt>
                <c:pt idx="150">
                  <c:v>1.7900000000000011</c:v>
                </c:pt>
                <c:pt idx="151">
                  <c:v>1.8000000000000012</c:v>
                </c:pt>
                <c:pt idx="152">
                  <c:v>1.8100000000000012</c:v>
                </c:pt>
                <c:pt idx="153">
                  <c:v>1.8200000000000012</c:v>
                </c:pt>
                <c:pt idx="154">
                  <c:v>1.8300000000000012</c:v>
                </c:pt>
                <c:pt idx="155">
                  <c:v>1.8400000000000012</c:v>
                </c:pt>
                <c:pt idx="156">
                  <c:v>1.8500000000000012</c:v>
                </c:pt>
                <c:pt idx="157">
                  <c:v>1.8600000000000012</c:v>
                </c:pt>
                <c:pt idx="158">
                  <c:v>1.8700000000000012</c:v>
                </c:pt>
                <c:pt idx="159">
                  <c:v>1.8800000000000012</c:v>
                </c:pt>
                <c:pt idx="160">
                  <c:v>1.8900000000000012</c:v>
                </c:pt>
                <c:pt idx="161">
                  <c:v>1.9000000000000012</c:v>
                </c:pt>
                <c:pt idx="162">
                  <c:v>1.9100000000000013</c:v>
                </c:pt>
                <c:pt idx="163">
                  <c:v>1.9200000000000013</c:v>
                </c:pt>
                <c:pt idx="164">
                  <c:v>1.9300000000000013</c:v>
                </c:pt>
                <c:pt idx="165">
                  <c:v>1.9400000000000013</c:v>
                </c:pt>
                <c:pt idx="166">
                  <c:v>1.9500000000000013</c:v>
                </c:pt>
                <c:pt idx="167">
                  <c:v>1.9600000000000013</c:v>
                </c:pt>
                <c:pt idx="168">
                  <c:v>1.9700000000000013</c:v>
                </c:pt>
                <c:pt idx="169">
                  <c:v>1.9800000000000013</c:v>
                </c:pt>
                <c:pt idx="170">
                  <c:v>1.9900000000000013</c:v>
                </c:pt>
                <c:pt idx="171">
                  <c:v>2.0000000000000013</c:v>
                </c:pt>
                <c:pt idx="172">
                  <c:v>2.0100000000000011</c:v>
                </c:pt>
                <c:pt idx="173">
                  <c:v>2.0200000000000009</c:v>
                </c:pt>
                <c:pt idx="174">
                  <c:v>2.0300000000000007</c:v>
                </c:pt>
                <c:pt idx="175">
                  <c:v>2.0400000000000005</c:v>
                </c:pt>
                <c:pt idx="176">
                  <c:v>2.0500000000000003</c:v>
                </c:pt>
                <c:pt idx="177">
                  <c:v>2.06</c:v>
                </c:pt>
                <c:pt idx="178">
                  <c:v>2.0699999999999998</c:v>
                </c:pt>
                <c:pt idx="179">
                  <c:v>2.0799999999999996</c:v>
                </c:pt>
                <c:pt idx="180">
                  <c:v>2.0899999999999994</c:v>
                </c:pt>
                <c:pt idx="181">
                  <c:v>2.0999999999999992</c:v>
                </c:pt>
                <c:pt idx="182">
                  <c:v>2.109999999999999</c:v>
                </c:pt>
                <c:pt idx="183">
                  <c:v>2.1199999999999988</c:v>
                </c:pt>
                <c:pt idx="184">
                  <c:v>2.1299999999999986</c:v>
                </c:pt>
                <c:pt idx="185">
                  <c:v>2.1399999999999983</c:v>
                </c:pt>
                <c:pt idx="186">
                  <c:v>2.1499999999999981</c:v>
                </c:pt>
                <c:pt idx="187">
                  <c:v>2.1599999999999979</c:v>
                </c:pt>
                <c:pt idx="188">
                  <c:v>2.1699999999999977</c:v>
                </c:pt>
                <c:pt idx="189">
                  <c:v>2.1799999999999975</c:v>
                </c:pt>
                <c:pt idx="190">
                  <c:v>2.1899999999999973</c:v>
                </c:pt>
                <c:pt idx="191">
                  <c:v>2.1999999999999971</c:v>
                </c:pt>
                <c:pt idx="192">
                  <c:v>2.2099999999999969</c:v>
                </c:pt>
                <c:pt idx="193">
                  <c:v>2.2199999999999966</c:v>
                </c:pt>
                <c:pt idx="194">
                  <c:v>2.2299999999999964</c:v>
                </c:pt>
                <c:pt idx="195">
                  <c:v>2.2399999999999962</c:v>
                </c:pt>
                <c:pt idx="196">
                  <c:v>2.249999999999996</c:v>
                </c:pt>
                <c:pt idx="197">
                  <c:v>2.2599999999999958</c:v>
                </c:pt>
                <c:pt idx="198">
                  <c:v>2.2699999999999956</c:v>
                </c:pt>
                <c:pt idx="199">
                  <c:v>2.2799999999999954</c:v>
                </c:pt>
                <c:pt idx="200">
                  <c:v>2.2899999999999952</c:v>
                </c:pt>
                <c:pt idx="201">
                  <c:v>2.2999999999999949</c:v>
                </c:pt>
                <c:pt idx="202">
                  <c:v>2.3099999999999947</c:v>
                </c:pt>
                <c:pt idx="203">
                  <c:v>2.3199999999999945</c:v>
                </c:pt>
                <c:pt idx="204">
                  <c:v>2.3299999999999943</c:v>
                </c:pt>
                <c:pt idx="205">
                  <c:v>2.3399999999999941</c:v>
                </c:pt>
                <c:pt idx="206">
                  <c:v>2.3499999999999939</c:v>
                </c:pt>
                <c:pt idx="207">
                  <c:v>2.3599999999999937</c:v>
                </c:pt>
                <c:pt idx="208">
                  <c:v>2.3699999999999934</c:v>
                </c:pt>
                <c:pt idx="209">
                  <c:v>2.3799999999999932</c:v>
                </c:pt>
                <c:pt idx="210">
                  <c:v>2.389999999999993</c:v>
                </c:pt>
                <c:pt idx="211">
                  <c:v>2.3999999999999928</c:v>
                </c:pt>
                <c:pt idx="212">
                  <c:v>2.4099999999999926</c:v>
                </c:pt>
                <c:pt idx="213">
                  <c:v>2.4199999999999924</c:v>
                </c:pt>
                <c:pt idx="214">
                  <c:v>2.4299999999999922</c:v>
                </c:pt>
                <c:pt idx="215">
                  <c:v>2.439999999999992</c:v>
                </c:pt>
                <c:pt idx="216">
                  <c:v>2.4499999999999917</c:v>
                </c:pt>
                <c:pt idx="217">
                  <c:v>2.4599999999999915</c:v>
                </c:pt>
                <c:pt idx="218">
                  <c:v>2.4699999999999913</c:v>
                </c:pt>
                <c:pt idx="219">
                  <c:v>2.4799999999999911</c:v>
                </c:pt>
                <c:pt idx="220">
                  <c:v>2.4899999999999909</c:v>
                </c:pt>
                <c:pt idx="221">
                  <c:v>2.4999999999999907</c:v>
                </c:pt>
                <c:pt idx="222">
                  <c:v>2.5099999999999905</c:v>
                </c:pt>
                <c:pt idx="223">
                  <c:v>2.5199999999999902</c:v>
                </c:pt>
                <c:pt idx="224">
                  <c:v>2.52999999999999</c:v>
                </c:pt>
                <c:pt idx="225">
                  <c:v>2.5399999999999898</c:v>
                </c:pt>
                <c:pt idx="226">
                  <c:v>2.5499999999999896</c:v>
                </c:pt>
                <c:pt idx="227">
                  <c:v>2.5599999999999894</c:v>
                </c:pt>
                <c:pt idx="228">
                  <c:v>2.5699999999999892</c:v>
                </c:pt>
                <c:pt idx="229">
                  <c:v>2.579999999999989</c:v>
                </c:pt>
                <c:pt idx="230">
                  <c:v>2.5899999999999888</c:v>
                </c:pt>
                <c:pt idx="231">
                  <c:v>2.5999999999999885</c:v>
                </c:pt>
                <c:pt idx="232">
                  <c:v>2.6099999999999883</c:v>
                </c:pt>
                <c:pt idx="233">
                  <c:v>2.6199999999999881</c:v>
                </c:pt>
                <c:pt idx="234">
                  <c:v>2.6299999999999879</c:v>
                </c:pt>
                <c:pt idx="235">
                  <c:v>2.6399999999999877</c:v>
                </c:pt>
                <c:pt idx="236">
                  <c:v>2.6499999999999875</c:v>
                </c:pt>
                <c:pt idx="237">
                  <c:v>2.6599999999999873</c:v>
                </c:pt>
                <c:pt idx="238">
                  <c:v>2.6699999999999871</c:v>
                </c:pt>
                <c:pt idx="239">
                  <c:v>2.6799999999999868</c:v>
                </c:pt>
                <c:pt idx="240">
                  <c:v>2.6899999999999866</c:v>
                </c:pt>
                <c:pt idx="241">
                  <c:v>2.6999999999999864</c:v>
                </c:pt>
                <c:pt idx="242">
                  <c:v>2.7099999999999862</c:v>
                </c:pt>
                <c:pt idx="243">
                  <c:v>2.719999999999986</c:v>
                </c:pt>
                <c:pt idx="244">
                  <c:v>2.7299999999999858</c:v>
                </c:pt>
                <c:pt idx="245">
                  <c:v>2.7399999999999856</c:v>
                </c:pt>
                <c:pt idx="246">
                  <c:v>2.7499999999999853</c:v>
                </c:pt>
                <c:pt idx="247">
                  <c:v>2.7599999999999851</c:v>
                </c:pt>
                <c:pt idx="248">
                  <c:v>2.7699999999999849</c:v>
                </c:pt>
                <c:pt idx="249">
                  <c:v>2.7799999999999847</c:v>
                </c:pt>
                <c:pt idx="250">
                  <c:v>2.7899999999999845</c:v>
                </c:pt>
                <c:pt idx="251">
                  <c:v>2.7999999999999843</c:v>
                </c:pt>
                <c:pt idx="252">
                  <c:v>2.8099999999999841</c:v>
                </c:pt>
                <c:pt idx="253">
                  <c:v>2.8199999999999839</c:v>
                </c:pt>
                <c:pt idx="254">
                  <c:v>2.8299999999999836</c:v>
                </c:pt>
                <c:pt idx="255">
                  <c:v>2.8399999999999834</c:v>
                </c:pt>
                <c:pt idx="256">
                  <c:v>2.8499999999999832</c:v>
                </c:pt>
                <c:pt idx="257">
                  <c:v>2.859999999999983</c:v>
                </c:pt>
                <c:pt idx="258">
                  <c:v>2.8699999999999828</c:v>
                </c:pt>
                <c:pt idx="259">
                  <c:v>2.8799999999999826</c:v>
                </c:pt>
                <c:pt idx="260">
                  <c:v>2.8899999999999824</c:v>
                </c:pt>
                <c:pt idx="261">
                  <c:v>2.8999999999999821</c:v>
                </c:pt>
                <c:pt idx="262">
                  <c:v>2.9099999999999819</c:v>
                </c:pt>
                <c:pt idx="263">
                  <c:v>2.9199999999999817</c:v>
                </c:pt>
                <c:pt idx="264">
                  <c:v>2.9299999999999815</c:v>
                </c:pt>
                <c:pt idx="265">
                  <c:v>2.9399999999999813</c:v>
                </c:pt>
                <c:pt idx="266">
                  <c:v>2.9499999999999811</c:v>
                </c:pt>
                <c:pt idx="267">
                  <c:v>2.9599999999999809</c:v>
                </c:pt>
                <c:pt idx="268">
                  <c:v>2.9699999999999807</c:v>
                </c:pt>
                <c:pt idx="269">
                  <c:v>2.9799999999999804</c:v>
                </c:pt>
                <c:pt idx="270">
                  <c:v>2.9899999999999802</c:v>
                </c:pt>
              </c:numCache>
            </c:numRef>
          </c:xVal>
          <c:yVal>
            <c:numRef>
              <c:f>Recal!$M$2:$M$272</c:f>
              <c:numCache>
                <c:formatCode>General</c:formatCode>
                <c:ptCount val="271"/>
                <c:pt idx="0">
                  <c:v>-125.16148639454889</c:v>
                </c:pt>
                <c:pt idx="1">
                  <c:v>-125.5759610630756</c:v>
                </c:pt>
                <c:pt idx="2">
                  <c:v>-125.98576287579529</c:v>
                </c:pt>
                <c:pt idx="3">
                  <c:v>-126.39083768279001</c:v>
                </c:pt>
                <c:pt idx="4">
                  <c:v>-126.79112981690663</c:v>
                </c:pt>
                <c:pt idx="5">
                  <c:v>-127.18658201933481</c:v>
                </c:pt>
                <c:pt idx="6">
                  <c:v>-127.57713536118706</c:v>
                </c:pt>
                <c:pt idx="7">
                  <c:v>-127.96272916084035</c:v>
                </c:pt>
                <c:pt idx="8">
                  <c:v>-128.34330089678332</c:v>
                </c:pt>
                <c:pt idx="9">
                  <c:v>-128.71878611569559</c:v>
                </c:pt>
                <c:pt idx="10">
                  <c:v>-129.0891183354675</c:v>
                </c:pt>
                <c:pt idx="11">
                  <c:v>-129.45422894284852</c:v>
                </c:pt>
                <c:pt idx="12">
                  <c:v>-129.81404708539282</c:v>
                </c:pt>
                <c:pt idx="13">
                  <c:v>-130.16849955734551</c:v>
                </c:pt>
                <c:pt idx="14">
                  <c:v>-130.51751067909211</c:v>
                </c:pt>
                <c:pt idx="15">
                  <c:v>-130.86100216976345</c:v>
                </c:pt>
                <c:pt idx="16">
                  <c:v>-131.19889301256489</c:v>
                </c:pt>
                <c:pt idx="17">
                  <c:v>-131.53109931236469</c:v>
                </c:pt>
                <c:pt idx="18">
                  <c:v>-131.85753414504643</c:v>
                </c:pt>
                <c:pt idx="19">
                  <c:v>-132.17810739809482</c:v>
                </c:pt>
                <c:pt idx="20">
                  <c:v>-132.4927256018471</c:v>
                </c:pt>
                <c:pt idx="21">
                  <c:v>-132.80129175080194</c:v>
                </c:pt>
                <c:pt idx="22">
                  <c:v>-133.10370511433453</c:v>
                </c:pt>
                <c:pt idx="23">
                  <c:v>-133.39986103612128</c:v>
                </c:pt>
                <c:pt idx="24">
                  <c:v>-133.6896507215256</c:v>
                </c:pt>
                <c:pt idx="25">
                  <c:v>-133.97296101214457</c:v>
                </c:pt>
                <c:pt idx="26">
                  <c:v>-134.24967414665781</c:v>
                </c:pt>
                <c:pt idx="27">
                  <c:v>-134.51966750705756</c:v>
                </c:pt>
                <c:pt idx="28">
                  <c:v>-134.78281334927266</c:v>
                </c:pt>
                <c:pt idx="29">
                  <c:v>-135.03897851712728</c:v>
                </c:pt>
                <c:pt idx="30">
                  <c:v>-135.28802413849755</c:v>
                </c:pt>
                <c:pt idx="31">
                  <c:v>-135.52980530244744</c:v>
                </c:pt>
                <c:pt idx="32">
                  <c:v>-135.76417071603365</c:v>
                </c:pt>
                <c:pt idx="33">
                  <c:v>-135.99096233937573</c:v>
                </c:pt>
                <c:pt idx="34">
                  <c:v>-136.21001499748326</c:v>
                </c:pt>
                <c:pt idx="35">
                  <c:v>-136.4211559672199</c:v>
                </c:pt>
                <c:pt idx="36">
                  <c:v>-136.62420453766748</c:v>
                </c:pt>
                <c:pt idx="37">
                  <c:v>-136.81897154202267</c:v>
                </c:pt>
                <c:pt idx="38">
                  <c:v>-137.00525885902334</c:v>
                </c:pt>
                <c:pt idx="39">
                  <c:v>-137.18285888175339</c:v>
                </c:pt>
                <c:pt idx="40">
                  <c:v>-137.35155395151682</c:v>
                </c:pt>
                <c:pt idx="41">
                  <c:v>-137.51111575430372</c:v>
                </c:pt>
                <c:pt idx="42">
                  <c:v>-137.6613046771885</c:v>
                </c:pt>
                <c:pt idx="43">
                  <c:v>-137.8018691218081</c:v>
                </c:pt>
                <c:pt idx="44">
                  <c:v>-137.93254477186198</c:v>
                </c:pt>
                <c:pt idx="45">
                  <c:v>-138.05305381135358</c:v>
                </c:pt>
                <c:pt idx="46">
                  <c:v>-138.16310409006172</c:v>
                </c:pt>
                <c:pt idx="47">
                  <c:v>-138.26238823247968</c:v>
                </c:pt>
                <c:pt idx="48">
                  <c:v>-138.3505826861967</c:v>
                </c:pt>
                <c:pt idx="49">
                  <c:v>-138.42734670541935</c:v>
                </c:pt>
                <c:pt idx="50">
                  <c:v>-138.49232126503586</c:v>
                </c:pt>
                <c:pt idx="51">
                  <c:v>-138.54512790032015</c:v>
                </c:pt>
                <c:pt idx="52">
                  <c:v>-138.58536746704917</c:v>
                </c:pt>
                <c:pt idx="53">
                  <c:v>-138.61261881647528</c:v>
                </c:pt>
                <c:pt idx="54">
                  <c:v>-138.62643737924816</c:v>
                </c:pt>
                <c:pt idx="55">
                  <c:v>-138.62635365202743</c:v>
                </c:pt>
                <c:pt idx="56">
                  <c:v>-138.6118715801677</c:v>
                </c:pt>
                <c:pt idx="57">
                  <c:v>-138.58246682949556</c:v>
                </c:pt>
                <c:pt idx="58">
                  <c:v>-138.53758493984057</c:v>
                </c:pt>
                <c:pt idx="59">
                  <c:v>-138.47663935263367</c:v>
                </c:pt>
                <c:pt idx="60">
                  <c:v>-138.39900930456037</c:v>
                </c:pt>
                <c:pt idx="61">
                  <c:v>-138.30403757895186</c:v>
                </c:pt>
                <c:pt idx="62">
                  <c:v>-138.19102810634669</c:v>
                </c:pt>
                <c:pt idx="63">
                  <c:v>-138.05924340545116</c:v>
                </c:pt>
                <c:pt idx="64">
                  <c:v>-137.90790185561355</c:v>
                </c:pt>
                <c:pt idx="65">
                  <c:v>-137.73617479190648</c:v>
                </c:pt>
                <c:pt idx="66">
                  <c:v>-137.54318341403106</c:v>
                </c:pt>
                <c:pt idx="67">
                  <c:v>-137.32799550053778</c:v>
                </c:pt>
                <c:pt idx="68">
                  <c:v>-137.0896219203554</c:v>
                </c:pt>
                <c:pt idx="69">
                  <c:v>-136.82701293437131</c:v>
                </c:pt>
                <c:pt idx="70">
                  <c:v>-136.53905428088424</c:v>
                </c:pt>
                <c:pt idx="71">
                  <c:v>-136.22456304021628</c:v>
                </c:pt>
                <c:pt idx="72">
                  <c:v>-135.88228327571622</c:v>
                </c:pt>
                <c:pt idx="73">
                  <c:v>-135.5108814509033</c:v>
                </c:pt>
                <c:pt idx="74">
                  <c:v>-135.10894162570889</c:v>
                </c:pt>
                <c:pt idx="75">
                  <c:v>-134.67496043880001</c:v>
                </c:pt>
                <c:pt idx="76">
                  <c:v>-134.20734188797493</c:v>
                </c:pt>
                <c:pt idx="77">
                  <c:v>-133.70439192676767</c:v>
                </c:pt>
                <c:pt idx="78">
                  <c:v>-133.16431290289779</c:v>
                </c:pt>
                <c:pt idx="79">
                  <c:v>-132.58519787326105</c:v>
                </c:pt>
                <c:pt idx="80">
                  <c:v>-131.96502484102652</c:v>
                </c:pt>
                <c:pt idx="81">
                  <c:v>-131.30165097335154</c:v>
                </c:pt>
                <c:pt idx="82">
                  <c:v>-130.59280687352603</c:v>
                </c:pt>
                <c:pt idx="83">
                  <c:v>-129.83609099931405</c:v>
                </c:pt>
                <c:pt idx="84">
                  <c:v>-129.02896434016469</c:v>
                </c:pt>
                <c:pt idx="85">
                  <c:v>-128.16874549010851</c:v>
                </c:pt>
                <c:pt idx="86">
                  <c:v>-127.25260628078732</c:v>
                </c:pt>
                <c:pt idx="87">
                  <c:v>-126.27756817038613</c:v>
                </c:pt>
                <c:pt idx="88">
                  <c:v>-125.24049961933972</c:v>
                </c:pt>
                <c:pt idx="89">
                  <c:v>-124.13811472253882</c:v>
                </c:pt>
                <c:pt idx="90">
                  <c:v>-122.96697341011335</c:v>
                </c:pt>
                <c:pt idx="91">
                  <c:v>-121.72348357421838</c:v>
                </c:pt>
                <c:pt idx="92">
                  <c:v>-120.40390552671738</c:v>
                </c:pt>
                <c:pt idx="93">
                  <c:v>-119.00435924093279</c:v>
                </c:pt>
                <c:pt idx="94">
                  <c:v>-117.52083487782923</c:v>
                </c:pt>
                <c:pt idx="95">
                  <c:v>-115.94920714055394</c:v>
                </c:pt>
                <c:pt idx="96">
                  <c:v>-114.28525403784431</c:v>
                </c:pt>
                <c:pt idx="97">
                  <c:v>-112.52468066220686</c:v>
                </c:pt>
                <c:pt idx="98">
                  <c:v>-110.66314859781878</c:v>
                </c:pt>
                <c:pt idx="99">
                  <c:v>-108.69631155972647</c:v>
                </c:pt>
                <c:pt idx="100">
                  <c:v>-106.61985782318118</c:v>
                </c:pt>
                <c:pt idx="101">
                  <c:v>-104.42955992230824</c:v>
                </c:pt>
                <c:pt idx="102">
                  <c:v>-102.12133197296633</c:v>
                </c:pt>
                <c:pt idx="103">
                  <c:v>-99.691294798137747</c:v>
                </c:pt>
                <c:pt idx="104">
                  <c:v>-97.135848799187983</c:v>
                </c:pt>
                <c:pt idx="105">
                  <c:v>-94.451754218675674</c:v>
                </c:pt>
                <c:pt idx="106">
                  <c:v>-91.636218079322035</c:v>
                </c:pt>
                <c:pt idx="107">
                  <c:v>-88.686986663290213</c:v>
                </c:pt>
                <c:pt idx="108">
                  <c:v>-85.602441926212265</c:v>
                </c:pt>
                <c:pt idx="109">
                  <c:v>-82.381699738933619</c:v>
                </c:pt>
                <c:pt idx="110">
                  <c:v>-79.024707342254217</c:v>
                </c:pt>
                <c:pt idx="111">
                  <c:v>-75.532336919692924</c:v>
                </c:pt>
                <c:pt idx="112">
                  <c:v>-71.906471781227395</c:v>
                </c:pt>
                <c:pt idx="113">
                  <c:v>-68.150081352710814</c:v>
                </c:pt>
                <c:pt idx="114">
                  <c:v>-64.26728102815791</c:v>
                </c:pt>
                <c:pt idx="115">
                  <c:v>-60.263373008730213</c:v>
                </c:pt>
                <c:pt idx="116">
                  <c:v>-56.144864557187375</c:v>
                </c:pt>
                <c:pt idx="117">
                  <c:v>-51.919460658736831</c:v>
                </c:pt>
                <c:pt idx="118">
                  <c:v>-47.596028896999869</c:v>
                </c:pt>
                <c:pt idx="119">
                  <c:v>-43.184535401307549</c:v>
                </c:pt>
                <c:pt idx="120">
                  <c:v>-38.695951947450546</c:v>
                </c:pt>
                <c:pt idx="121">
                  <c:v>-34.14213562373061</c:v>
                </c:pt>
                <c:pt idx="122">
                  <c:v>-29.535683815433877</c:v>
                </c:pt>
                <c:pt idx="123">
                  <c:v>-24.889768512375777</c:v>
                </c:pt>
                <c:pt idx="124">
                  <c:v>-20.217955006461217</c:v>
                </c:pt>
                <c:pt idx="125">
                  <c:v>-15.534010832808637</c:v>
                </c:pt>
                <c:pt idx="126">
                  <c:v>-10.851711255723924</c:v>
                </c:pt>
                <c:pt idx="127">
                  <c:v>-6.1846476770943335</c:v>
                </c:pt>
                <c:pt idx="128">
                  <c:v>-1.5460450510550168</c:v>
                </c:pt>
                <c:pt idx="129">
                  <c:v>3.0514062404832445</c:v>
                </c:pt>
                <c:pt idx="130">
                  <c:v>7.5956994993771527</c:v>
                </c:pt>
                <c:pt idx="131">
                  <c:v>12.075638351790888</c:v>
                </c:pt>
                <c:pt idx="132">
                  <c:v>16.480938653875221</c:v>
                </c:pt>
                <c:pt idx="133">
                  <c:v>20.802304602674866</c:v>
                </c:pt>
                <c:pt idx="134">
                  <c:v>25.031479125132957</c:v>
                </c:pt>
                <c:pt idx="135">
                  <c:v>29.161269614981975</c:v>
                </c:pt>
                <c:pt idx="136">
                  <c:v>33.185550903591412</c:v>
                </c:pt>
                <c:pt idx="137">
                  <c:v>37.099247962528693</c:v>
                </c:pt>
                <c:pt idx="138">
                  <c:v>40.898301238058288</c:v>
                </c:pt>
                <c:pt idx="139">
                  <c:v>44.579617722505581</c:v>
                </c:pt>
                <c:pt idx="140">
                  <c:v>48.141010897689824</c:v>
                </c:pt>
                <c:pt idx="141">
                  <c:v>51.581132572238047</c:v>
                </c:pt>
                <c:pt idx="142">
                  <c:v>54.899399411569256</c:v>
                </c:pt>
                <c:pt idx="143">
                  <c:v>58.095916660539807</c:v>
                </c:pt>
                <c:pt idx="144">
                  <c:v>61.17140121529264</c:v>
                </c:pt>
                <c:pt idx="145">
                  <c:v>64.12710583947333</c:v>
                </c:pt>
                <c:pt idx="146">
                  <c:v>66.964745962155874</c:v>
                </c:pt>
                <c:pt idx="147">
                  <c:v>69.68643015665242</c:v>
                </c:pt>
                <c:pt idx="148">
                  <c:v>72.294595091884219</c:v>
                </c:pt>
                <c:pt idx="149">
                  <c:v>74.79194547772812</c:v>
                </c:pt>
                <c:pt idx="150">
                  <c:v>77.181399295646344</c:v>
                </c:pt>
                <c:pt idx="151">
                  <c:v>79.466038416038614</c:v>
                </c:pt>
                <c:pt idx="152">
                  <c:v>81.649064552171637</c:v>
                </c:pt>
                <c:pt idx="153">
                  <c:v>83.733760383939213</c:v>
                </c:pt>
                <c:pt idx="154">
                  <c:v>85.723455599003401</c:v>
                </c:pt>
                <c:pt idx="155">
                  <c:v>87.621497539666606</c:v>
                </c:pt>
                <c:pt idx="156">
                  <c:v>89.431226106709687</c:v>
                </c:pt>
                <c:pt idx="157">
                  <c:v>91.155952552249843</c:v>
                </c:pt>
                <c:pt idx="158">
                  <c:v>92.798941788614343</c:v>
                </c:pt>
                <c:pt idx="159">
                  <c:v>94.363397845965011</c:v>
                </c:pt>
                <c:pt idx="160">
                  <c:v>95.852452125071466</c:v>
                </c:pt>
                <c:pt idx="161">
                  <c:v>97.269154110835345</c:v>
                </c:pt>
                <c:pt idx="162">
                  <c:v>98.616464234958571</c:v>
                </c:pt>
                <c:pt idx="163">
                  <c:v>99.897248600980902</c:v>
                </c:pt>
                <c:pt idx="164">
                  <c:v>101.11427531057288</c:v>
                </c:pt>
                <c:pt idx="165">
                  <c:v>102.27021215555725</c:v>
                </c:pt>
                <c:pt idx="166">
                  <c:v>103.36762546497938</c:v>
                </c:pt>
                <c:pt idx="167">
                  <c:v>104.40897992019245</c:v>
                </c:pt>
                <c:pt idx="168">
                  <c:v>105.3966391730654</c:v>
                </c:pt>
                <c:pt idx="169">
                  <c:v>106.3328671228833</c:v>
                </c:pt>
                <c:pt idx="170">
                  <c:v>107.21982972621352</c:v>
                </c:pt>
                <c:pt idx="171">
                  <c:v>108.05959723093912</c:v>
                </c:pt>
                <c:pt idx="172">
                  <c:v>108.85414674086927</c:v>
                </c:pt>
                <c:pt idx="173">
                  <c:v>109.60536503088673</c:v>
                </c:pt>
                <c:pt idx="174">
                  <c:v>110.31505154460126</c:v>
                </c:pt>
                <c:pt idx="175">
                  <c:v>110.98492151704794</c:v>
                </c:pt>
                <c:pt idx="176">
                  <c:v>111.6166091742292</c:v>
                </c:pt>
                <c:pt idx="177">
                  <c:v>112.21167096936793</c:v>
                </c:pt>
                <c:pt idx="178">
                  <c:v>112.77158882273774</c:v>
                </c:pt>
                <c:pt idx="179">
                  <c:v>113.29777333797635</c:v>
                </c:pt>
                <c:pt idx="180">
                  <c:v>113.79156697298265</c:v>
                </c:pt>
                <c:pt idx="181">
                  <c:v>114.25424714793871</c:v>
                </c:pt>
                <c:pt idx="182">
                  <c:v>114.68702927678241</c:v>
                </c:pt>
                <c:pt idx="183">
                  <c:v>115.09106971166463</c:v>
                </c:pt>
                <c:pt idx="184">
                  <c:v>115.46746859262991</c:v>
                </c:pt>
                <c:pt idx="185">
                  <c:v>115.81727259703057</c:v>
                </c:pt>
                <c:pt idx="186">
                  <c:v>116.14147758507772</c:v>
                </c:pt>
                <c:pt idx="187">
                  <c:v>116.44103113950267</c:v>
                </c:pt>
                <c:pt idx="188">
                  <c:v>116.71683499859378</c:v>
                </c:pt>
                <c:pt idx="189">
                  <c:v>116.96974738292637</c:v>
                </c:pt>
                <c:pt idx="190">
                  <c:v>117.20058521695492</c:v>
                </c:pt>
                <c:pt idx="191">
                  <c:v>117.4101262473127</c:v>
                </c:pt>
                <c:pt idx="192">
                  <c:v>117.59911106019851</c:v>
                </c:pt>
                <c:pt idx="193">
                  <c:v>117.76824500063657</c:v>
                </c:pt>
                <c:pt idx="194">
                  <c:v>117.91819999670324</c:v>
                </c:pt>
                <c:pt idx="195">
                  <c:v>118.04961629203277</c:v>
                </c:pt>
                <c:pt idx="196">
                  <c:v>118.16310409006167</c:v>
                </c:pt>
                <c:pt idx="197">
                  <c:v>118.25924511356162</c:v>
                </c:pt>
                <c:pt idx="198">
                  <c:v>118.33859408304784</c:v>
                </c:pt>
                <c:pt idx="199">
                  <c:v>118.40168011765337</c:v>
                </c:pt>
                <c:pt idx="200">
                  <c:v>118.44900806202538</c:v>
                </c:pt>
                <c:pt idx="201">
                  <c:v>118.48105974274446</c:v>
                </c:pt>
                <c:pt idx="202">
                  <c:v>118.49829515769045</c:v>
                </c:pt>
                <c:pt idx="203">
                  <c:v>118.50115360168503</c:v>
                </c:pt>
                <c:pt idx="204">
                  <c:v>118.49005473163912</c:v>
                </c:pt>
                <c:pt idx="205">
                  <c:v>118.46539957432007</c:v>
                </c:pt>
                <c:pt idx="206">
                  <c:v>118.42757147973502</c:v>
                </c:pt>
                <c:pt idx="207">
                  <c:v>118.37693702300713</c:v>
                </c:pt>
                <c:pt idx="208">
                  <c:v>118.31384685749698</c:v>
                </c:pt>
                <c:pt idx="209">
                  <c:v>118.23863652179843</c:v>
                </c:pt>
                <c:pt idx="210">
                  <c:v>118.15162720311653</c:v>
                </c:pt>
                <c:pt idx="211">
                  <c:v>118.05312645941298</c:v>
                </c:pt>
                <c:pt idx="212">
                  <c:v>117.94342890258854</c:v>
                </c:pt>
                <c:pt idx="213">
                  <c:v>117.82281684485585</c:v>
                </c:pt>
                <c:pt idx="214">
                  <c:v>117.69156091034461</c:v>
                </c:pt>
                <c:pt idx="215">
                  <c:v>117.54992061387486</c:v>
                </c:pt>
                <c:pt idx="216">
                  <c:v>117.39814490873013</c:v>
                </c:pt>
                <c:pt idx="217">
                  <c:v>117.2364727051625</c:v>
                </c:pt>
                <c:pt idx="218">
                  <c:v>117.06513336126892</c:v>
                </c:pt>
                <c:pt idx="219">
                  <c:v>116.88434714778501</c:v>
                </c:pt>
                <c:pt idx="220">
                  <c:v>116.69432568825881</c:v>
                </c:pt>
                <c:pt idx="221">
                  <c:v>116.49527237598342</c:v>
                </c:pt>
                <c:pt idx="222">
                  <c:v>116.28738276898989</c:v>
                </c:pt>
                <c:pt idx="223">
                  <c:v>116.0708449643287</c:v>
                </c:pt>
                <c:pt idx="224">
                  <c:v>115.84583995279721</c:v>
                </c:pt>
                <c:pt idx="225">
                  <c:v>115.61254195520426</c:v>
                </c:pt>
                <c:pt idx="226">
                  <c:v>115.37111874120185</c:v>
                </c:pt>
                <c:pt idx="227">
                  <c:v>115.12173193165221</c:v>
                </c:pt>
                <c:pt idx="228">
                  <c:v>114.86453728544562</c:v>
                </c:pt>
                <c:pt idx="229">
                  <c:v>114.59968497162883</c:v>
                </c:pt>
                <c:pt idx="230">
                  <c:v>114.32731982765631</c:v>
                </c:pt>
                <c:pt idx="231">
                  <c:v>114.04758160452838</c:v>
                </c:pt>
                <c:pt idx="232">
                  <c:v>113.76060519953708</c:v>
                </c:pt>
                <c:pt idx="233">
                  <c:v>113.46652087729777</c:v>
                </c:pt>
                <c:pt idx="234">
                  <c:v>113.16545447970685</c:v>
                </c:pt>
                <c:pt idx="235">
                  <c:v>112.85752762542766</c:v>
                </c:pt>
                <c:pt idx="236">
                  <c:v>112.54285789947282</c:v>
                </c:pt>
                <c:pt idx="237">
                  <c:v>112.2215590334179</c:v>
                </c:pt>
                <c:pt idx="238">
                  <c:v>111.89374107675178</c:v>
                </c:pt>
                <c:pt idx="239">
                  <c:v>111.55951055983797</c:v>
                </c:pt>
                <c:pt idx="240">
                  <c:v>111.21897064893662</c:v>
                </c:pt>
                <c:pt idx="241">
                  <c:v>110.87222129370902</c:v>
                </c:pt>
                <c:pt idx="242">
                  <c:v>110.51935936760374</c:v>
                </c:pt>
                <c:pt idx="243">
                  <c:v>110.16047880150002</c:v>
                </c:pt>
                <c:pt idx="244">
                  <c:v>109.79567071096403</c:v>
                </c:pt>
                <c:pt idx="245">
                  <c:v>109.42502351745121</c:v>
                </c:pt>
                <c:pt idx="246">
                  <c:v>109.04862306377208</c:v>
                </c:pt>
                <c:pt idx="247">
                  <c:v>108.66655272411812</c:v>
                </c:pt>
                <c:pt idx="248">
                  <c:v>108.27889350893025</c:v>
                </c:pt>
                <c:pt idx="249">
                  <c:v>107.8857241648751</c:v>
                </c:pt>
                <c:pt idx="250">
                  <c:v>107.48712127017944</c:v>
                </c:pt>
                <c:pt idx="251">
                  <c:v>107.08315932556064</c:v>
                </c:pt>
                <c:pt idx="252">
                  <c:v>106.67391084097652</c:v>
                </c:pt>
                <c:pt idx="253">
                  <c:v>106.25944641840599</c:v>
                </c:pt>
                <c:pt idx="254">
                  <c:v>105.83983483086082</c:v>
                </c:pt>
                <c:pt idx="255">
                  <c:v>105.41514309781715</c:v>
                </c:pt>
                <c:pt idx="256">
                  <c:v>104.98543655724572</c:v>
                </c:pt>
                <c:pt idx="257">
                  <c:v>104.55077893440941</c:v>
                </c:pt>
                <c:pt idx="258">
                  <c:v>104.11123240758887</c:v>
                </c:pt>
                <c:pt idx="259">
                  <c:v>103.6668576708861</c:v>
                </c:pt>
                <c:pt idx="260">
                  <c:v>103.21771399425037</c:v>
                </c:pt>
                <c:pt idx="261">
                  <c:v>102.76385928086144</c:v>
                </c:pt>
                <c:pt idx="262">
                  <c:v>102.30535012199833</c:v>
                </c:pt>
                <c:pt idx="263">
                  <c:v>101.84224184951535</c:v>
                </c:pt>
                <c:pt idx="264">
                  <c:v>101.3745885860402</c:v>
                </c:pt>
                <c:pt idx="265">
                  <c:v>100.90244329300356</c:v>
                </c:pt>
                <c:pt idx="266">
                  <c:v>100.42585781660279</c:v>
                </c:pt>
                <c:pt idx="267">
                  <c:v>99.944882931798873</c:v>
                </c:pt>
                <c:pt idx="268">
                  <c:v>99.459568384438029</c:v>
                </c:pt>
                <c:pt idx="269">
                  <c:v>98.969962931586963</c:v>
                </c:pt>
                <c:pt idx="270">
                  <c:v>98.476114380165356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2030464"/>
        <c:axId val="72048640"/>
      </c:scatterChart>
      <c:valAx>
        <c:axId val="7203046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72048640"/>
        <c:crosses val="autoZero"/>
        <c:crossBetween val="midCat"/>
      </c:valAx>
      <c:valAx>
        <c:axId val="72048640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72030464"/>
        <c:crosses val="autoZero"/>
        <c:crossBetween val="midCat"/>
      </c:valAx>
    </c:plotArea>
    <c:legend>
      <c:legendPos val="r"/>
      <c:layout/>
      <c:overlay val="0"/>
    </c:legend>
    <c:plotVisOnly val="1"/>
    <c:dispBlanksAs val="gap"/>
    <c:showDLblsOverMax val="0"/>
  </c:chart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E16A4D35-D4BE-4593-8D78-D4BB5D558E6F}" type="datetimeFigureOut">
              <a:rPr lang="fr-FR" smtClean="0"/>
              <a:t>13/02/2012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AED310E7-52BE-4ED3-95D6-409F9CE44DE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0746514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1D1EEA63-7BB6-4CDC-A7B3-65162129B93F}" type="datetimeFigureOut">
              <a:rPr lang="fr-FR" smtClean="0"/>
              <a:t>13/02/2012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06E893D6-3CE4-4C53-AFFC-9A31282E756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774695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re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kumimoji="0" lang="fr-FR" smtClean="0"/>
              <a:t>Modifiez le style du titre</a:t>
            </a:r>
            <a:endParaRPr kumimoji="0" lang="en-US"/>
          </a:p>
        </p:txBody>
      </p:sp>
      <p:sp>
        <p:nvSpPr>
          <p:cNvPr id="9" name="Sous-titre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fr-FR" smtClean="0"/>
              <a:t>Modifiez le style des sous-titres du masque</a:t>
            </a:r>
            <a:endParaRPr kumimoji="0" lang="en-US"/>
          </a:p>
        </p:txBody>
      </p:sp>
      <p:sp>
        <p:nvSpPr>
          <p:cNvPr id="28" name="Espace réservé de la date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fld id="{3400C375-6208-4EE6-A222-656AD28E8601}" type="datetime1">
              <a:rPr lang="fr-FR" smtClean="0"/>
              <a:t>13/02/2012</a:t>
            </a:fld>
            <a:endParaRPr lang="fr-FR"/>
          </a:p>
        </p:txBody>
      </p:sp>
      <p:sp>
        <p:nvSpPr>
          <p:cNvPr id="17" name="Espace réservé du pied de page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r>
              <a:rPr lang="fr-FR" smtClean="0"/>
              <a:t>SII - PTSI - Lycée Jules Haag Besançon</a:t>
            </a:r>
            <a:endParaRPr lang="fr-FR"/>
          </a:p>
        </p:txBody>
      </p:sp>
      <p:sp>
        <p:nvSpPr>
          <p:cNvPr id="29" name="Espace réservé du numéro de diapositive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97126C5-E3BE-4F62-84C2-AF34D0A15775}" type="slidenum">
              <a:rPr lang="fr-FR" smtClean="0"/>
              <a:t>‹N°›</a:t>
            </a:fld>
            <a:endParaRPr lang="fr-FR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fr-FR" smtClean="0"/>
              <a:t>Modifiez le style du titre</a:t>
            </a:r>
            <a:endParaRPr kumimoji="0"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78D90D-7828-4FDD-AFCC-050EC217C12B}" type="datetime1">
              <a:rPr lang="fr-FR" smtClean="0"/>
              <a:t>13/02/2012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SII - PTSI - Lycée Jules Haag Besançon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7126C5-E3BE-4F62-84C2-AF34D0A15775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re vertical et tex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fr-FR" smtClean="0"/>
              <a:t>Modifiez le style du titre</a:t>
            </a:r>
            <a:endParaRPr kumimoji="0"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</p:spPr>
        <p:txBody>
          <a:bodyPr/>
          <a:lstStyle/>
          <a:p>
            <a:fld id="{FC4497F7-F267-4439-9326-DFBE4374AD3F}" type="datetime1">
              <a:rPr lang="fr-FR" smtClean="0"/>
              <a:t>13/02/2012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</p:spPr>
        <p:txBody>
          <a:bodyPr/>
          <a:lstStyle/>
          <a:p>
            <a:r>
              <a:rPr lang="fr-FR" smtClean="0"/>
              <a:t>SII - PTSI - Lycée Jules Haag Besançon</a:t>
            </a:r>
            <a:endParaRPr lang="fr-FR"/>
          </a:p>
        </p:txBody>
      </p:sp>
      <p:sp>
        <p:nvSpPr>
          <p:cNvPr id="7" name="Rectangle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F97126C5-E3BE-4F62-84C2-AF34D0A15775}" type="slidenum">
              <a:rPr lang="fr-FR" smtClean="0"/>
              <a:t>‹N°›</a:t>
            </a:fld>
            <a:endParaRPr lang="fr-FR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7504" y="228600"/>
            <a:ext cx="8928992" cy="99060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kumimoji="0" lang="fr-FR" dirty="0" smtClean="0"/>
              <a:t>Modifiez le style du titre</a:t>
            </a:r>
            <a:endParaRPr kumimoji="0" lang="en-US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6372200" y="6460827"/>
            <a:ext cx="2667000" cy="365125"/>
          </a:xfrm>
        </p:spPr>
        <p:txBody>
          <a:bodyPr/>
          <a:lstStyle>
            <a:lvl1pPr>
              <a:defRPr sz="1200"/>
            </a:lvl1pPr>
          </a:lstStyle>
          <a:p>
            <a:fld id="{23B7738F-ED3F-4832-AD3E-915D1D448985}" type="datetime1">
              <a:rPr lang="fr-FR" smtClean="0"/>
              <a:t>13/02/2012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107504" y="6448251"/>
            <a:ext cx="6120680" cy="365125"/>
          </a:xfrm>
        </p:spPr>
        <p:txBody>
          <a:bodyPr/>
          <a:lstStyle>
            <a:lvl1pPr algn="l">
              <a:defRPr sz="1200"/>
            </a:lvl1pPr>
          </a:lstStyle>
          <a:p>
            <a:r>
              <a:rPr lang="fr-FR" smtClean="0"/>
              <a:t>SII - PTSI - Lycée Jules Haag Besançon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F97126C5-E3BE-4F62-84C2-AF34D0A15775}" type="slidenum">
              <a:rPr lang="fr-FR" smtClean="0"/>
              <a:t>‹N°›</a:t>
            </a:fld>
            <a:endParaRPr lang="fr-FR"/>
          </a:p>
        </p:txBody>
      </p:sp>
      <p:sp>
        <p:nvSpPr>
          <p:cNvPr id="8" name="Espace réservé du contenu 7"/>
          <p:cNvSpPr>
            <a:spLocks noGrp="1"/>
          </p:cNvSpPr>
          <p:nvPr>
            <p:ph sz="quarter" idx="1"/>
          </p:nvPr>
        </p:nvSpPr>
        <p:spPr>
          <a:xfrm>
            <a:off x="107504" y="1600200"/>
            <a:ext cx="8928992" cy="47811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fr-FR" dirty="0" smtClean="0"/>
              <a:t>Modifiez les styles du texte du masque</a:t>
            </a:r>
          </a:p>
          <a:p>
            <a:pPr lvl="1" eaLnBrk="1" latinLnBrk="0" hangingPunct="1"/>
            <a:r>
              <a:rPr lang="fr-FR" dirty="0" smtClean="0"/>
              <a:t>Deuxième niveau</a:t>
            </a:r>
          </a:p>
          <a:p>
            <a:pPr lvl="2" eaLnBrk="1" latinLnBrk="0" hangingPunct="1"/>
            <a:r>
              <a:rPr lang="fr-FR" dirty="0" smtClean="0"/>
              <a:t>Troisième niveau</a:t>
            </a:r>
          </a:p>
          <a:p>
            <a:pPr lvl="3" eaLnBrk="1" latinLnBrk="0" hangingPunct="1"/>
            <a:r>
              <a:rPr lang="fr-FR" dirty="0" smtClean="0"/>
              <a:t>Quatrième niveau</a:t>
            </a:r>
          </a:p>
          <a:p>
            <a:pPr lvl="4" eaLnBrk="1" latinLnBrk="0" hangingPunct="1"/>
            <a:r>
              <a:rPr lang="fr-FR" dirty="0" smtClean="0"/>
              <a:t>Cinquième niveau</a:t>
            </a:r>
            <a:endParaRPr kumimoji="0"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fr-FR" smtClean="0"/>
              <a:t>Modifiez les styles du texte du masque</a:t>
            </a:r>
          </a:p>
        </p:txBody>
      </p:sp>
      <p:sp>
        <p:nvSpPr>
          <p:cNvPr id="7" name="Rectangle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fr-FR" smtClean="0"/>
              <a:t>Modifiez le style du titre</a:t>
            </a:r>
            <a:endParaRPr kumimoji="0" lang="en-US"/>
          </a:p>
        </p:txBody>
      </p:sp>
      <p:sp>
        <p:nvSpPr>
          <p:cNvPr id="12" name="Espace réservé de la date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30A06-94D7-45C3-8504-58C19D1CFC61}" type="datetime1">
              <a:rPr lang="fr-FR" smtClean="0"/>
              <a:t>13/02/2012</a:t>
            </a:fld>
            <a:endParaRPr lang="fr-FR"/>
          </a:p>
        </p:txBody>
      </p:sp>
      <p:sp>
        <p:nvSpPr>
          <p:cNvPr id="13" name="Espace réservé du numéro de diapositive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F97126C5-E3BE-4F62-84C2-AF34D0A15775}" type="slidenum">
              <a:rPr lang="fr-FR" smtClean="0"/>
              <a:t>‹N°›</a:t>
            </a:fld>
            <a:endParaRPr lang="fr-FR"/>
          </a:p>
        </p:txBody>
      </p:sp>
      <p:sp>
        <p:nvSpPr>
          <p:cNvPr id="14" name="Espace réservé du pied de page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fr-FR" smtClean="0"/>
              <a:t>SII - PTSI - Lycée Jules Haag Besançon</a:t>
            </a:r>
            <a:endParaRPr lang="fr-FR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fr-FR" smtClean="0"/>
              <a:t>Modifiez le style du titre</a:t>
            </a:r>
            <a:endParaRPr kumimoji="0" lang="en-US"/>
          </a:p>
        </p:txBody>
      </p:sp>
      <p:sp>
        <p:nvSpPr>
          <p:cNvPr id="9" name="Espace réservé du contenu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11" name="Espace réservé du contenu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8" name="Espace réservé de la date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506CFF8C-7F48-465B-9A32-6C5323FE0835}" type="datetime1">
              <a:rPr lang="fr-FR" smtClean="0"/>
              <a:t>13/02/2012</a:t>
            </a:fld>
            <a:endParaRPr lang="fr-FR"/>
          </a:p>
        </p:txBody>
      </p:sp>
      <p:sp>
        <p:nvSpPr>
          <p:cNvPr id="10" name="Espace réservé du numéro de diapositive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F97126C5-E3BE-4F62-84C2-AF34D0A15775}" type="slidenum">
              <a:rPr lang="fr-FR" smtClean="0"/>
              <a:t>‹N°›</a:t>
            </a:fld>
            <a:endParaRPr lang="fr-FR"/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r>
              <a:rPr lang="fr-FR" smtClean="0"/>
              <a:t>SII - PTSI - Lycée Jules Haag Besançon</a:t>
            </a:r>
            <a:endParaRPr lang="fr-F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fr-FR" smtClean="0"/>
              <a:t>Modifiez le style du titre</a:t>
            </a:r>
            <a:endParaRPr kumimoji="0" lang="en-US"/>
          </a:p>
        </p:txBody>
      </p:sp>
      <p:sp>
        <p:nvSpPr>
          <p:cNvPr id="11" name="Espace réservé du contenu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13" name="Espace réservé du contenu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DEC0148C-F64F-469E-95A2-E5340667A3C8}" type="datetime1">
              <a:rPr lang="fr-FR" smtClean="0"/>
              <a:t>13/02/2012</a:t>
            </a:fld>
            <a:endParaRPr lang="fr-FR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F97126C5-E3BE-4F62-84C2-AF34D0A15775}" type="slidenum">
              <a:rPr lang="fr-FR" smtClean="0"/>
              <a:t>‹N°›</a:t>
            </a:fld>
            <a:endParaRPr lang="fr-FR"/>
          </a:p>
        </p:txBody>
      </p:sp>
      <p:sp>
        <p:nvSpPr>
          <p:cNvPr id="14" name="Espace réservé du pied de page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r>
              <a:rPr lang="fr-FR" smtClean="0"/>
              <a:t>SII - PTSI - Lycée Jules Haag Besançon</a:t>
            </a:r>
            <a:endParaRPr lang="fr-FR"/>
          </a:p>
        </p:txBody>
      </p:sp>
      <p:sp>
        <p:nvSpPr>
          <p:cNvPr id="16" name="Espace réservé du texte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fr-FR" smtClean="0"/>
              <a:t>Modifiez les styles du texte du masque</a:t>
            </a:r>
          </a:p>
        </p:txBody>
      </p:sp>
      <p:sp>
        <p:nvSpPr>
          <p:cNvPr id="15" name="Espace réservé du texte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fr-FR" smtClean="0"/>
              <a:t>Modifiez les styles du texte du masque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fr-FR" smtClean="0"/>
              <a:t>Modifiez le style du titre</a:t>
            </a:r>
            <a:endParaRPr kumimoji="0"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ED4E4-5AEE-4424-9F9B-61CD126BE074}" type="datetime1">
              <a:rPr lang="fr-FR" smtClean="0"/>
              <a:t>13/02/2012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SII - PTSI - Lycée Jules Haag Besançon</a:t>
            </a:r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F97126C5-E3BE-4F62-84C2-AF34D0A15775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9C0655-0BF7-40FF-94C8-5851F5FBFC94}" type="datetime1">
              <a:rPr lang="fr-FR" smtClean="0"/>
              <a:t>13/02/2012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SII - PTSI - Lycée Jules Haag Besançon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97126C5-E3BE-4F62-84C2-AF34D0A15775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fr-FR" smtClean="0"/>
              <a:t>Modifiez le style du titre</a:t>
            </a:r>
            <a:endParaRPr kumimoji="0" lang="en-US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10A254-5996-408A-A1D1-E7097FE1E173}" type="datetime1">
              <a:rPr lang="fr-FR" smtClean="0"/>
              <a:t>13/02/2012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SII - PTSI - Lycée Jules Haag Besançon</a:t>
            </a:r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F97126C5-E3BE-4F62-84C2-AF34D0A15775}" type="slidenum">
              <a:rPr lang="fr-FR" smtClean="0"/>
              <a:t>‹N°›</a:t>
            </a:fld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fr-FR" smtClean="0"/>
              <a:t>Modifiez les styles du texte du masque</a:t>
            </a:r>
          </a:p>
        </p:txBody>
      </p:sp>
      <p:sp>
        <p:nvSpPr>
          <p:cNvPr id="9" name="Espace réservé du contenu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fr-FR" smtClean="0"/>
              <a:t>Modifiez les styles du texte du masque</a:t>
            </a:r>
          </a:p>
        </p:txBody>
      </p:sp>
      <p:sp>
        <p:nvSpPr>
          <p:cNvPr id="8" name="Rectangle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fr-FR" smtClean="0"/>
              <a:t>Modifiez le style du titre</a:t>
            </a:r>
            <a:endParaRPr kumimoji="0" lang="en-US"/>
          </a:p>
        </p:txBody>
      </p:sp>
      <p:sp>
        <p:nvSpPr>
          <p:cNvPr id="11" name="Rectangle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Espace réservé de la date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/>
          <a:p>
            <a:fld id="{999C2721-ABD0-41C9-AF6F-C85AC0616058}" type="datetime1">
              <a:rPr lang="fr-FR" smtClean="0"/>
              <a:t>13/02/2012</a:t>
            </a:fld>
            <a:endParaRPr lang="fr-FR"/>
          </a:p>
        </p:txBody>
      </p:sp>
      <p:sp>
        <p:nvSpPr>
          <p:cNvPr id="13" name="Espace réservé du numéro de diapositive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F97126C5-E3BE-4F62-84C2-AF34D0A15775}" type="slidenum">
              <a:rPr lang="fr-FR" smtClean="0"/>
              <a:t>‹N°›</a:t>
            </a:fld>
            <a:endParaRPr lang="fr-FR"/>
          </a:p>
        </p:txBody>
      </p:sp>
      <p:sp>
        <p:nvSpPr>
          <p:cNvPr id="14" name="Espace réservé du pied de page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</p:spPr>
        <p:txBody>
          <a:bodyPr rtlCol="0"/>
          <a:lstStyle/>
          <a:p>
            <a:r>
              <a:rPr lang="fr-FR" smtClean="0"/>
              <a:t>SII - PTSI - Lycée Jules Haag Besançon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fr-FR" smtClean="0"/>
              <a:t>Cliquez sur l'icône pour ajouter une image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Espace réservé du titre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fr-FR" smtClean="0"/>
              <a:t>Modifiez le style du titre</a:t>
            </a:r>
            <a:endParaRPr kumimoji="0" lang="en-US"/>
          </a:p>
        </p:txBody>
      </p:sp>
      <p:sp>
        <p:nvSpPr>
          <p:cNvPr id="13" name="Espace réservé du texte 12"/>
          <p:cNvSpPr>
            <a:spLocks noGrp="1"/>
          </p:cNvSpPr>
          <p:nvPr>
            <p:ph type="body" idx="1"/>
          </p:nvPr>
        </p:nvSpPr>
        <p:spPr>
          <a:xfrm>
            <a:off x="612648" y="1600200"/>
            <a:ext cx="8153400" cy="45262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fr-FR" dirty="0" smtClean="0"/>
              <a:t>Modifiez les styles du texte du masque</a:t>
            </a:r>
          </a:p>
          <a:p>
            <a:pPr lvl="1" eaLnBrk="1" latinLnBrk="0" hangingPunct="1"/>
            <a:r>
              <a:rPr kumimoji="0" lang="fr-FR" dirty="0" smtClean="0"/>
              <a:t>Deuxième niveau</a:t>
            </a:r>
          </a:p>
          <a:p>
            <a:pPr lvl="2" eaLnBrk="1" latinLnBrk="0" hangingPunct="1"/>
            <a:r>
              <a:rPr kumimoji="0" lang="fr-FR" dirty="0" smtClean="0"/>
              <a:t>Troisième niveau</a:t>
            </a:r>
          </a:p>
          <a:p>
            <a:pPr lvl="3" eaLnBrk="1" latinLnBrk="0" hangingPunct="1"/>
            <a:r>
              <a:rPr kumimoji="0" lang="fr-FR" dirty="0" smtClean="0"/>
              <a:t>Quatrième niveau</a:t>
            </a:r>
          </a:p>
          <a:p>
            <a:pPr lvl="4" eaLnBrk="1" latinLnBrk="0" hangingPunct="1"/>
            <a:r>
              <a:rPr kumimoji="0" lang="fr-FR" dirty="0" smtClean="0"/>
              <a:t>Cinquième niveau</a:t>
            </a:r>
            <a:endParaRPr kumimoji="0" lang="en-US" dirty="0"/>
          </a:p>
        </p:txBody>
      </p:sp>
      <p:sp>
        <p:nvSpPr>
          <p:cNvPr id="14" name="Espace réservé de la date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6F9143D7-36D6-4134-9050-B4DFF7382B10}" type="datetime1">
              <a:rPr lang="fr-FR" smtClean="0"/>
              <a:t>13/02/2012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3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r>
              <a:rPr lang="fr-FR" smtClean="0"/>
              <a:t>SII - PTSI - Lycée Jules Haag Besançon</a:t>
            </a:r>
            <a:endParaRPr lang="fr-FR" dirty="0"/>
          </a:p>
        </p:txBody>
      </p:sp>
      <p:sp>
        <p:nvSpPr>
          <p:cNvPr id="7" name="Rectangle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280160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590550" y="1280160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Espace réservé du numéro de diapositive 22"/>
          <p:cNvSpPr>
            <a:spLocks noGrp="1"/>
          </p:cNvSpPr>
          <p:nvPr>
            <p:ph type="sldNum" sz="quarter" idx="4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F97126C5-E3BE-4F62-84C2-AF34D0A15775}" type="slidenum">
              <a:rPr lang="fr-FR" smtClean="0"/>
              <a:t>‹N°›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id="1" dur="indefinite" restart="never" nodeType="tmRoot"/>
      </p:par>
    </p:tnLst>
  </p:timing>
  <p:hf hdr="0" dt="0"/>
  <p:txStyles>
    <p:titleStyle>
      <a:lvl1pPr algn="l" rtl="0" eaLnBrk="1" latinLnBrk="0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0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0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0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0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wmv"/><Relationship Id="rId1" Type="http://schemas.microsoft.com/office/2007/relationships/media" Target="../media/media3.wmv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wmv"/><Relationship Id="rId1" Type="http://schemas.microsoft.com/office/2007/relationships/media" Target="../media/media4.wmv"/><Relationship Id="rId5" Type="http://schemas.openxmlformats.org/officeDocument/2006/relationships/image" Target="../media/image15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tags" Target="../tags/tag3.xml"/><Relationship Id="rId7" Type="http://schemas.openxmlformats.org/officeDocument/2006/relationships/image" Target="../media/image16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3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19.png"/><Relationship Id="rId4" Type="http://schemas.openxmlformats.org/officeDocument/2006/relationships/tags" Target="../tags/tag4.xml"/><Relationship Id="rId9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tags" Target="../tags/tag7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20.png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tags" Target="../tags/tag10.xml"/><Relationship Id="rId11" Type="http://schemas.openxmlformats.org/officeDocument/2006/relationships/image" Target="../media/image19.png"/><Relationship Id="rId5" Type="http://schemas.openxmlformats.org/officeDocument/2006/relationships/tags" Target="../tags/tag9.xml"/><Relationship Id="rId10" Type="http://schemas.openxmlformats.org/officeDocument/2006/relationships/image" Target="../media/image18.png"/><Relationship Id="rId4" Type="http://schemas.openxmlformats.org/officeDocument/2006/relationships/tags" Target="../tags/tag8.xml"/><Relationship Id="rId9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tags" Target="../tags/tag18.xml"/><Relationship Id="rId13" Type="http://schemas.openxmlformats.org/officeDocument/2006/relationships/slideLayout" Target="../slideLayouts/slideLayout2.xml"/><Relationship Id="rId18" Type="http://schemas.openxmlformats.org/officeDocument/2006/relationships/image" Target="../media/image20.png"/><Relationship Id="rId3" Type="http://schemas.openxmlformats.org/officeDocument/2006/relationships/tags" Target="../tags/tag13.xml"/><Relationship Id="rId21" Type="http://schemas.openxmlformats.org/officeDocument/2006/relationships/image" Target="../media/image27.png"/><Relationship Id="rId7" Type="http://schemas.openxmlformats.org/officeDocument/2006/relationships/tags" Target="../tags/tag17.xml"/><Relationship Id="rId12" Type="http://schemas.openxmlformats.org/officeDocument/2006/relationships/tags" Target="../tags/tag22.xml"/><Relationship Id="rId17" Type="http://schemas.openxmlformats.org/officeDocument/2006/relationships/image" Target="../media/image24.png"/><Relationship Id="rId2" Type="http://schemas.openxmlformats.org/officeDocument/2006/relationships/tags" Target="../tags/tag12.xml"/><Relationship Id="rId16" Type="http://schemas.openxmlformats.org/officeDocument/2006/relationships/image" Target="../media/image23.png"/><Relationship Id="rId20" Type="http://schemas.openxmlformats.org/officeDocument/2006/relationships/image" Target="../media/image26.png"/><Relationship Id="rId1" Type="http://schemas.openxmlformats.org/officeDocument/2006/relationships/tags" Target="../tags/tag11.xml"/><Relationship Id="rId6" Type="http://schemas.openxmlformats.org/officeDocument/2006/relationships/tags" Target="../tags/tag16.xml"/><Relationship Id="rId11" Type="http://schemas.openxmlformats.org/officeDocument/2006/relationships/tags" Target="../tags/tag21.xml"/><Relationship Id="rId5" Type="http://schemas.openxmlformats.org/officeDocument/2006/relationships/tags" Target="../tags/tag15.xml"/><Relationship Id="rId15" Type="http://schemas.openxmlformats.org/officeDocument/2006/relationships/image" Target="../media/image22.png"/><Relationship Id="rId10" Type="http://schemas.openxmlformats.org/officeDocument/2006/relationships/tags" Target="../tags/tag20.xml"/><Relationship Id="rId19" Type="http://schemas.openxmlformats.org/officeDocument/2006/relationships/image" Target="../media/image25.png"/><Relationship Id="rId4" Type="http://schemas.openxmlformats.org/officeDocument/2006/relationships/tags" Target="../tags/tag14.xml"/><Relationship Id="rId9" Type="http://schemas.openxmlformats.org/officeDocument/2006/relationships/tags" Target="../tags/tag19.xml"/><Relationship Id="rId14" Type="http://schemas.openxmlformats.org/officeDocument/2006/relationships/image" Target="../media/image21.png"/><Relationship Id="rId22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tags" Target="../tags/tag30.xml"/><Relationship Id="rId13" Type="http://schemas.openxmlformats.org/officeDocument/2006/relationships/image" Target="../media/image22.png"/><Relationship Id="rId18" Type="http://schemas.openxmlformats.org/officeDocument/2006/relationships/image" Target="../media/image25.png"/><Relationship Id="rId3" Type="http://schemas.openxmlformats.org/officeDocument/2006/relationships/tags" Target="../tags/tag25.xml"/><Relationship Id="rId7" Type="http://schemas.openxmlformats.org/officeDocument/2006/relationships/tags" Target="../tags/tag29.xml"/><Relationship Id="rId12" Type="http://schemas.openxmlformats.org/officeDocument/2006/relationships/image" Target="../media/image21.png"/><Relationship Id="rId17" Type="http://schemas.openxmlformats.org/officeDocument/2006/relationships/image" Target="../media/image20.png"/><Relationship Id="rId2" Type="http://schemas.openxmlformats.org/officeDocument/2006/relationships/tags" Target="../tags/tag24.xml"/><Relationship Id="rId16" Type="http://schemas.openxmlformats.org/officeDocument/2006/relationships/image" Target="../media/image24.png"/><Relationship Id="rId20" Type="http://schemas.openxmlformats.org/officeDocument/2006/relationships/image" Target="../media/image27.png"/><Relationship Id="rId1" Type="http://schemas.openxmlformats.org/officeDocument/2006/relationships/tags" Target="../tags/tag23.xml"/><Relationship Id="rId6" Type="http://schemas.openxmlformats.org/officeDocument/2006/relationships/tags" Target="../tags/tag28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27.xml"/><Relationship Id="rId15" Type="http://schemas.openxmlformats.org/officeDocument/2006/relationships/image" Target="../media/image28.png"/><Relationship Id="rId10" Type="http://schemas.openxmlformats.org/officeDocument/2006/relationships/tags" Target="../tags/tag32.xml"/><Relationship Id="rId19" Type="http://schemas.openxmlformats.org/officeDocument/2006/relationships/image" Target="../media/image26.png"/><Relationship Id="rId4" Type="http://schemas.openxmlformats.org/officeDocument/2006/relationships/tags" Target="../tags/tag26.xml"/><Relationship Id="rId9" Type="http://schemas.openxmlformats.org/officeDocument/2006/relationships/tags" Target="../tags/tag31.xml"/><Relationship Id="rId1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tags" Target="../tags/tag40.xml"/><Relationship Id="rId13" Type="http://schemas.openxmlformats.org/officeDocument/2006/relationships/tags" Target="../tags/tag45.xml"/><Relationship Id="rId18" Type="http://schemas.openxmlformats.org/officeDocument/2006/relationships/image" Target="../media/image25.png"/><Relationship Id="rId3" Type="http://schemas.openxmlformats.org/officeDocument/2006/relationships/tags" Target="../tags/tag35.xml"/><Relationship Id="rId21" Type="http://schemas.openxmlformats.org/officeDocument/2006/relationships/image" Target="../media/image23.png"/><Relationship Id="rId7" Type="http://schemas.openxmlformats.org/officeDocument/2006/relationships/tags" Target="../tags/tag39.xml"/><Relationship Id="rId12" Type="http://schemas.openxmlformats.org/officeDocument/2006/relationships/tags" Target="../tags/tag44.xml"/><Relationship Id="rId17" Type="http://schemas.openxmlformats.org/officeDocument/2006/relationships/image" Target="../media/image24.png"/><Relationship Id="rId2" Type="http://schemas.openxmlformats.org/officeDocument/2006/relationships/tags" Target="../tags/tag34.xml"/><Relationship Id="rId16" Type="http://schemas.openxmlformats.org/officeDocument/2006/relationships/image" Target="../media/image22.png"/><Relationship Id="rId20" Type="http://schemas.openxmlformats.org/officeDocument/2006/relationships/image" Target="../media/image27.png"/><Relationship Id="rId1" Type="http://schemas.openxmlformats.org/officeDocument/2006/relationships/tags" Target="../tags/tag33.xml"/><Relationship Id="rId6" Type="http://schemas.openxmlformats.org/officeDocument/2006/relationships/tags" Target="../tags/tag38.xml"/><Relationship Id="rId11" Type="http://schemas.openxmlformats.org/officeDocument/2006/relationships/tags" Target="../tags/tag43.xml"/><Relationship Id="rId5" Type="http://schemas.openxmlformats.org/officeDocument/2006/relationships/tags" Target="../tags/tag37.xml"/><Relationship Id="rId15" Type="http://schemas.openxmlformats.org/officeDocument/2006/relationships/image" Target="../media/image21.png"/><Relationship Id="rId23" Type="http://schemas.openxmlformats.org/officeDocument/2006/relationships/image" Target="../media/image29.png"/><Relationship Id="rId10" Type="http://schemas.openxmlformats.org/officeDocument/2006/relationships/tags" Target="../tags/tag42.xml"/><Relationship Id="rId19" Type="http://schemas.openxmlformats.org/officeDocument/2006/relationships/image" Target="../media/image26.png"/><Relationship Id="rId4" Type="http://schemas.openxmlformats.org/officeDocument/2006/relationships/tags" Target="../tags/tag36.xml"/><Relationship Id="rId9" Type="http://schemas.openxmlformats.org/officeDocument/2006/relationships/tags" Target="../tags/tag41.xml"/><Relationship Id="rId14" Type="http://schemas.openxmlformats.org/officeDocument/2006/relationships/slideLayout" Target="../slideLayouts/slideLayout4.xml"/><Relationship Id="rId22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7.xml"/><Relationship Id="rId1" Type="http://schemas.openxmlformats.org/officeDocument/2006/relationships/tags" Target="../tags/tag46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tags" Target="../tags/tag55.xml"/><Relationship Id="rId13" Type="http://schemas.openxmlformats.org/officeDocument/2006/relationships/image" Target="../media/image28.png"/><Relationship Id="rId18" Type="http://schemas.openxmlformats.org/officeDocument/2006/relationships/image" Target="../media/image20.png"/><Relationship Id="rId3" Type="http://schemas.openxmlformats.org/officeDocument/2006/relationships/tags" Target="../tags/tag50.xml"/><Relationship Id="rId7" Type="http://schemas.openxmlformats.org/officeDocument/2006/relationships/tags" Target="../tags/tag54.xml"/><Relationship Id="rId12" Type="http://schemas.openxmlformats.org/officeDocument/2006/relationships/slideLayout" Target="../slideLayouts/slideLayout2.xml"/><Relationship Id="rId17" Type="http://schemas.openxmlformats.org/officeDocument/2006/relationships/image" Target="../media/image24.png"/><Relationship Id="rId2" Type="http://schemas.openxmlformats.org/officeDocument/2006/relationships/tags" Target="../tags/tag49.xml"/><Relationship Id="rId16" Type="http://schemas.openxmlformats.org/officeDocument/2006/relationships/image" Target="../media/image23.png"/><Relationship Id="rId1" Type="http://schemas.openxmlformats.org/officeDocument/2006/relationships/tags" Target="../tags/tag48.xml"/><Relationship Id="rId6" Type="http://schemas.openxmlformats.org/officeDocument/2006/relationships/tags" Target="../tags/tag53.xml"/><Relationship Id="rId11" Type="http://schemas.openxmlformats.org/officeDocument/2006/relationships/tags" Target="../tags/tag58.xml"/><Relationship Id="rId5" Type="http://schemas.openxmlformats.org/officeDocument/2006/relationships/tags" Target="../tags/tag52.xml"/><Relationship Id="rId15" Type="http://schemas.openxmlformats.org/officeDocument/2006/relationships/image" Target="../media/image22.png"/><Relationship Id="rId10" Type="http://schemas.openxmlformats.org/officeDocument/2006/relationships/tags" Target="../tags/tag57.xml"/><Relationship Id="rId19" Type="http://schemas.openxmlformats.org/officeDocument/2006/relationships/image" Target="../media/image31.png"/><Relationship Id="rId4" Type="http://schemas.openxmlformats.org/officeDocument/2006/relationships/tags" Target="../tags/tag51.xml"/><Relationship Id="rId9" Type="http://schemas.openxmlformats.org/officeDocument/2006/relationships/tags" Target="../tags/tag56.xml"/><Relationship Id="rId1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tags" Target="../tags/tag61.xml"/><Relationship Id="rId7" Type="http://schemas.openxmlformats.org/officeDocument/2006/relationships/image" Target="../media/image33.png"/><Relationship Id="rId2" Type="http://schemas.openxmlformats.org/officeDocument/2006/relationships/tags" Target="../tags/tag60.xml"/><Relationship Id="rId1" Type="http://schemas.openxmlformats.org/officeDocument/2006/relationships/tags" Target="../tags/tag59.xml"/><Relationship Id="rId6" Type="http://schemas.openxmlformats.org/officeDocument/2006/relationships/image" Target="../media/image32.png"/><Relationship Id="rId5" Type="http://schemas.openxmlformats.org/officeDocument/2006/relationships/image" Target="../media/image28.png"/><Relationship Id="rId4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tags" Target="../tags/tag69.xml"/><Relationship Id="rId13" Type="http://schemas.openxmlformats.org/officeDocument/2006/relationships/tags" Target="../tags/tag74.xml"/><Relationship Id="rId18" Type="http://schemas.openxmlformats.org/officeDocument/2006/relationships/image" Target="../media/image18.png"/><Relationship Id="rId26" Type="http://schemas.openxmlformats.org/officeDocument/2006/relationships/image" Target="../media/image40.png"/><Relationship Id="rId3" Type="http://schemas.openxmlformats.org/officeDocument/2006/relationships/tags" Target="../tags/tag64.xml"/><Relationship Id="rId21" Type="http://schemas.openxmlformats.org/officeDocument/2006/relationships/image" Target="../media/image35.png"/><Relationship Id="rId7" Type="http://schemas.openxmlformats.org/officeDocument/2006/relationships/tags" Target="../tags/tag68.xml"/><Relationship Id="rId12" Type="http://schemas.openxmlformats.org/officeDocument/2006/relationships/tags" Target="../tags/tag73.xml"/><Relationship Id="rId17" Type="http://schemas.openxmlformats.org/officeDocument/2006/relationships/image" Target="../media/image17.png"/><Relationship Id="rId25" Type="http://schemas.openxmlformats.org/officeDocument/2006/relationships/image" Target="../media/image39.png"/><Relationship Id="rId2" Type="http://schemas.openxmlformats.org/officeDocument/2006/relationships/tags" Target="../tags/tag63.xml"/><Relationship Id="rId16" Type="http://schemas.openxmlformats.org/officeDocument/2006/relationships/image" Target="../media/image16.png"/><Relationship Id="rId20" Type="http://schemas.openxmlformats.org/officeDocument/2006/relationships/image" Target="../media/image34.png"/><Relationship Id="rId1" Type="http://schemas.openxmlformats.org/officeDocument/2006/relationships/tags" Target="../tags/tag62.xml"/><Relationship Id="rId6" Type="http://schemas.openxmlformats.org/officeDocument/2006/relationships/tags" Target="../tags/tag67.xml"/><Relationship Id="rId11" Type="http://schemas.openxmlformats.org/officeDocument/2006/relationships/tags" Target="../tags/tag72.xml"/><Relationship Id="rId24" Type="http://schemas.openxmlformats.org/officeDocument/2006/relationships/image" Target="../media/image38.png"/><Relationship Id="rId5" Type="http://schemas.openxmlformats.org/officeDocument/2006/relationships/tags" Target="../tags/tag66.xml"/><Relationship Id="rId15" Type="http://schemas.openxmlformats.org/officeDocument/2006/relationships/slideLayout" Target="../slideLayouts/slideLayout2.xml"/><Relationship Id="rId23" Type="http://schemas.openxmlformats.org/officeDocument/2006/relationships/image" Target="../media/image37.png"/><Relationship Id="rId10" Type="http://schemas.openxmlformats.org/officeDocument/2006/relationships/tags" Target="../tags/tag71.xml"/><Relationship Id="rId19" Type="http://schemas.openxmlformats.org/officeDocument/2006/relationships/image" Target="../media/image19.png"/><Relationship Id="rId4" Type="http://schemas.openxmlformats.org/officeDocument/2006/relationships/tags" Target="../tags/tag65.xml"/><Relationship Id="rId9" Type="http://schemas.openxmlformats.org/officeDocument/2006/relationships/tags" Target="../tags/tag70.xml"/><Relationship Id="rId14" Type="http://schemas.openxmlformats.org/officeDocument/2006/relationships/tags" Target="../tags/tag75.xml"/><Relationship Id="rId22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tags" Target="../tags/tag83.xml"/><Relationship Id="rId13" Type="http://schemas.openxmlformats.org/officeDocument/2006/relationships/slideLayout" Target="../slideLayouts/slideLayout2.xml"/><Relationship Id="rId18" Type="http://schemas.openxmlformats.org/officeDocument/2006/relationships/image" Target="../media/image24.png"/><Relationship Id="rId3" Type="http://schemas.openxmlformats.org/officeDocument/2006/relationships/tags" Target="../tags/tag78.xml"/><Relationship Id="rId21" Type="http://schemas.openxmlformats.org/officeDocument/2006/relationships/image" Target="../media/image41.png"/><Relationship Id="rId7" Type="http://schemas.openxmlformats.org/officeDocument/2006/relationships/tags" Target="../tags/tag82.xml"/><Relationship Id="rId12" Type="http://schemas.openxmlformats.org/officeDocument/2006/relationships/tags" Target="../tags/tag87.xml"/><Relationship Id="rId17" Type="http://schemas.openxmlformats.org/officeDocument/2006/relationships/image" Target="../media/image23.png"/><Relationship Id="rId2" Type="http://schemas.openxmlformats.org/officeDocument/2006/relationships/tags" Target="../tags/tag77.xml"/><Relationship Id="rId16" Type="http://schemas.openxmlformats.org/officeDocument/2006/relationships/image" Target="../media/image22.png"/><Relationship Id="rId20" Type="http://schemas.openxmlformats.org/officeDocument/2006/relationships/image" Target="../media/image26.png"/><Relationship Id="rId1" Type="http://schemas.openxmlformats.org/officeDocument/2006/relationships/tags" Target="../tags/tag76.xml"/><Relationship Id="rId6" Type="http://schemas.openxmlformats.org/officeDocument/2006/relationships/tags" Target="../tags/tag81.xml"/><Relationship Id="rId11" Type="http://schemas.openxmlformats.org/officeDocument/2006/relationships/tags" Target="../tags/tag86.xml"/><Relationship Id="rId24" Type="http://schemas.openxmlformats.org/officeDocument/2006/relationships/image" Target="../media/image43.png"/><Relationship Id="rId5" Type="http://schemas.openxmlformats.org/officeDocument/2006/relationships/tags" Target="../tags/tag80.xml"/><Relationship Id="rId15" Type="http://schemas.openxmlformats.org/officeDocument/2006/relationships/image" Target="../media/image21.png"/><Relationship Id="rId23" Type="http://schemas.openxmlformats.org/officeDocument/2006/relationships/image" Target="../media/image42.png"/><Relationship Id="rId10" Type="http://schemas.openxmlformats.org/officeDocument/2006/relationships/tags" Target="../tags/tag85.xml"/><Relationship Id="rId19" Type="http://schemas.openxmlformats.org/officeDocument/2006/relationships/image" Target="../media/image25.png"/><Relationship Id="rId4" Type="http://schemas.openxmlformats.org/officeDocument/2006/relationships/tags" Target="../tags/tag79.xml"/><Relationship Id="rId9" Type="http://schemas.openxmlformats.org/officeDocument/2006/relationships/tags" Target="../tags/tag84.xml"/><Relationship Id="rId14" Type="http://schemas.openxmlformats.org/officeDocument/2006/relationships/image" Target="../media/image20.png"/><Relationship Id="rId22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8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media" Target="../media/media2.wmv"/><Relationship Id="rId7" Type="http://schemas.openxmlformats.org/officeDocument/2006/relationships/image" Target="../media/image9.png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6" Type="http://schemas.openxmlformats.org/officeDocument/2006/relationships/image" Target="../media/image8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wmv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2362200" y="3573016"/>
            <a:ext cx="6477000" cy="2294384"/>
          </a:xfrm>
        </p:spPr>
        <p:txBody>
          <a:bodyPr>
            <a:normAutofit fontScale="90000"/>
          </a:bodyPr>
          <a:lstStyle/>
          <a:p>
            <a:r>
              <a:rPr lang="fr-FR" dirty="0" smtClean="0"/>
              <a:t>Cinématique du SOLIDE INDEFORMABLE</a:t>
            </a:r>
            <a:br>
              <a:rPr lang="fr-FR" dirty="0" smtClean="0"/>
            </a:b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>Cinématique du contact ponctuel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fr-FR" dirty="0" smtClean="0"/>
              <a:t>CI2 : Modélisation, </a:t>
            </a:r>
            <a:r>
              <a:rPr lang="fr-FR" dirty="0"/>
              <a:t>prévision et </a:t>
            </a:r>
            <a:r>
              <a:rPr lang="fr-FR" dirty="0" smtClean="0"/>
              <a:t>vérification </a:t>
            </a:r>
            <a:r>
              <a:rPr lang="fr-FR" dirty="0"/>
              <a:t>du </a:t>
            </a:r>
            <a:r>
              <a:rPr lang="fr-FR" dirty="0" smtClean="0"/>
              <a:t>comportement cinématique </a:t>
            </a:r>
            <a:r>
              <a:rPr lang="fr-FR" dirty="0"/>
              <a:t>des </a:t>
            </a:r>
            <a:r>
              <a:rPr lang="fr-FR" dirty="0" smtClean="0"/>
              <a:t>systèmes </a:t>
            </a:r>
            <a:r>
              <a:rPr lang="fr-FR" dirty="0"/>
              <a:t>Loi </a:t>
            </a:r>
            <a:r>
              <a:rPr lang="fr-FR" dirty="0" smtClean="0"/>
              <a:t>E/S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104" y="-171400"/>
            <a:ext cx="3650463" cy="28109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16632"/>
            <a:ext cx="2819911" cy="31239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1644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Vitesse de Glissement entre solides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1"/>
          </p:nvPr>
        </p:nvSpPr>
        <p:spPr/>
        <p:txBody>
          <a:bodyPr>
            <a:normAutofit/>
          </a:bodyPr>
          <a:lstStyle/>
          <a:p>
            <a:fld id="{F97126C5-E3BE-4F62-84C2-AF34D0A15775}" type="slidenum">
              <a:rPr lang="fr-FR" smtClean="0"/>
              <a:t>10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fr-FR" smtClean="0"/>
              <a:t>SII - PTSI - Lycée Jules Haag Besançon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42833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Rappel : Fonctionnement d’un moteur thermique à 4 temps</a:t>
            </a:r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SII - PTSI - Lycée Jules Haag Besançon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97126C5-E3BE-4F62-84C2-AF34D0A15775}" type="slidenum">
              <a:rPr lang="fr-FR" smtClean="0"/>
              <a:t>11</a:t>
            </a:fld>
            <a:endParaRPr lang="fr-FR"/>
          </a:p>
        </p:txBody>
      </p:sp>
      <p:pic>
        <p:nvPicPr>
          <p:cNvPr id="6" name="Moteur4Temps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67744" y="2048717"/>
            <a:ext cx="4277072" cy="3207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871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Rappel : Fonctionnement d’un moteur thermique à 4 temps</a:t>
            </a: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SII - PTSI - Lycée Jules Haag Besançon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97126C5-E3BE-4F62-84C2-AF34D0A15775}" type="slidenum">
              <a:rPr lang="fr-FR" smtClean="0"/>
              <a:t>12</a:t>
            </a:fld>
            <a:endParaRPr lang="fr-FR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916832"/>
            <a:ext cx="7632848" cy="3268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ZoneTexte 7"/>
          <p:cNvSpPr txBox="1"/>
          <p:nvPr/>
        </p:nvSpPr>
        <p:spPr>
          <a:xfrm>
            <a:off x="611560" y="5381890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Admission</a:t>
            </a:r>
            <a:endParaRPr lang="fr-FR" dirty="0"/>
          </a:p>
        </p:txBody>
      </p:sp>
      <p:sp>
        <p:nvSpPr>
          <p:cNvPr id="10" name="ZoneTexte 9"/>
          <p:cNvSpPr txBox="1"/>
          <p:nvPr/>
        </p:nvSpPr>
        <p:spPr>
          <a:xfrm>
            <a:off x="2627784" y="5381890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Compression</a:t>
            </a:r>
            <a:endParaRPr lang="fr-FR" dirty="0"/>
          </a:p>
        </p:txBody>
      </p:sp>
      <p:sp>
        <p:nvSpPr>
          <p:cNvPr id="11" name="ZoneTexte 10"/>
          <p:cNvSpPr txBox="1"/>
          <p:nvPr/>
        </p:nvSpPr>
        <p:spPr>
          <a:xfrm>
            <a:off x="4572000" y="5388216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Explosion</a:t>
            </a:r>
            <a:endParaRPr lang="fr-FR" dirty="0"/>
          </a:p>
        </p:txBody>
      </p:sp>
      <p:sp>
        <p:nvSpPr>
          <p:cNvPr id="12" name="ZoneTexte 11"/>
          <p:cNvSpPr txBox="1"/>
          <p:nvPr/>
        </p:nvSpPr>
        <p:spPr>
          <a:xfrm>
            <a:off x="6444208" y="5364346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Echappement</a:t>
            </a:r>
            <a:endParaRPr lang="fr-FR" dirty="0"/>
          </a:p>
        </p:txBody>
      </p:sp>
      <p:sp>
        <p:nvSpPr>
          <p:cNvPr id="13" name="ZoneTexte 12"/>
          <p:cNvSpPr txBox="1"/>
          <p:nvPr/>
        </p:nvSpPr>
        <p:spPr>
          <a:xfrm>
            <a:off x="6204397" y="6245046"/>
            <a:ext cx="2664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Vidéo Moteur 4 temps</a:t>
            </a:r>
          </a:p>
        </p:txBody>
      </p:sp>
    </p:spTree>
    <p:extLst>
      <p:ext uri="{BB962C8B-B14F-4D97-AF65-F5344CB8AC3E}">
        <p14:creationId xmlns:p14="http://schemas.microsoft.com/office/powerpoint/2010/main" val="3472334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Mise en situation</a:t>
            </a: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SII - PTSI - Lycée Jules Haag Besançon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97126C5-E3BE-4F62-84C2-AF34D0A15775}" type="slidenum">
              <a:rPr lang="fr-FR" smtClean="0"/>
              <a:t>13</a:t>
            </a:fld>
            <a:endParaRPr lang="fr-FR"/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fr-FR" dirty="0" smtClean="0"/>
              <a:t>Système réel : Système de distribution d’un moteur</a:t>
            </a:r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2492896"/>
            <a:ext cx="3927558" cy="30243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35" name="Groupe 34"/>
          <p:cNvGrpSpPr/>
          <p:nvPr/>
        </p:nvGrpSpPr>
        <p:grpSpPr>
          <a:xfrm>
            <a:off x="8385097" y="86270"/>
            <a:ext cx="649891" cy="1030803"/>
            <a:chOff x="8385097" y="86270"/>
            <a:chExt cx="649891" cy="1030803"/>
          </a:xfrm>
        </p:grpSpPr>
        <p:grpSp>
          <p:nvGrpSpPr>
            <p:cNvPr id="36" name="Groupe 35"/>
            <p:cNvGrpSpPr/>
            <p:nvPr/>
          </p:nvGrpSpPr>
          <p:grpSpPr>
            <a:xfrm>
              <a:off x="8385097" y="86270"/>
              <a:ext cx="649891" cy="1030803"/>
              <a:chOff x="1565735" y="3554945"/>
              <a:chExt cx="1237165" cy="1962287"/>
            </a:xfrm>
          </p:grpSpPr>
          <p:grpSp>
            <p:nvGrpSpPr>
              <p:cNvPr id="38" name="Groupe 37"/>
              <p:cNvGrpSpPr/>
              <p:nvPr/>
            </p:nvGrpSpPr>
            <p:grpSpPr>
              <a:xfrm rot="2700000">
                <a:off x="1691680" y="3429000"/>
                <a:ext cx="632651" cy="884541"/>
                <a:chOff x="951017" y="3531946"/>
                <a:chExt cx="632651" cy="884541"/>
              </a:xfrm>
            </p:grpSpPr>
            <p:cxnSp>
              <p:nvCxnSpPr>
                <p:cNvPr id="59" name="Connecteur droit 58"/>
                <p:cNvCxnSpPr/>
                <p:nvPr/>
              </p:nvCxnSpPr>
              <p:spPr>
                <a:xfrm>
                  <a:off x="951017" y="3830291"/>
                  <a:ext cx="92591" cy="390797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Connecteur droit 59"/>
                <p:cNvCxnSpPr/>
                <p:nvPr/>
              </p:nvCxnSpPr>
              <p:spPr>
                <a:xfrm flipH="1">
                  <a:off x="1475656" y="3830290"/>
                  <a:ext cx="108012" cy="390798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1" name="Arc 60"/>
                <p:cNvSpPr/>
                <p:nvPr/>
              </p:nvSpPr>
              <p:spPr>
                <a:xfrm>
                  <a:off x="951017" y="3531946"/>
                  <a:ext cx="632651" cy="596688"/>
                </a:xfrm>
                <a:prstGeom prst="arc">
                  <a:avLst>
                    <a:gd name="adj1" fmla="val 10752643"/>
                    <a:gd name="adj2" fmla="val 0"/>
                  </a:avLst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fr-FR" b="1"/>
                </a:p>
              </p:txBody>
            </p:sp>
            <p:sp>
              <p:nvSpPr>
                <p:cNvPr id="62" name="Arc 61"/>
                <p:cNvSpPr/>
                <p:nvPr/>
              </p:nvSpPr>
              <p:spPr>
                <a:xfrm flipV="1">
                  <a:off x="1043609" y="4025689"/>
                  <a:ext cx="432048" cy="390798"/>
                </a:xfrm>
                <a:prstGeom prst="arc">
                  <a:avLst>
                    <a:gd name="adj1" fmla="val 10752643"/>
                    <a:gd name="adj2" fmla="val 0"/>
                  </a:avLst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fr-FR" b="1"/>
                </a:p>
              </p:txBody>
            </p:sp>
          </p:grpSp>
          <p:cxnSp>
            <p:nvCxnSpPr>
              <p:cNvPr id="39" name="Connecteur droit 38"/>
              <p:cNvCxnSpPr/>
              <p:nvPr/>
            </p:nvCxnSpPr>
            <p:spPr>
              <a:xfrm>
                <a:off x="2089326" y="4269512"/>
                <a:ext cx="6261" cy="527640"/>
              </a:xfrm>
              <a:prstGeom prst="line">
                <a:avLst/>
              </a:prstGeom>
              <a:ln w="1905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Rectangle 39"/>
              <p:cNvSpPr/>
              <p:nvPr/>
            </p:nvSpPr>
            <p:spPr>
              <a:xfrm>
                <a:off x="2004951" y="4797152"/>
                <a:ext cx="175806" cy="36004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cxnSp>
            <p:nvCxnSpPr>
              <p:cNvPr id="41" name="Connecteur droit 40"/>
              <p:cNvCxnSpPr/>
              <p:nvPr/>
            </p:nvCxnSpPr>
            <p:spPr>
              <a:xfrm>
                <a:off x="2089326" y="5157192"/>
                <a:ext cx="0" cy="360040"/>
              </a:xfrm>
              <a:prstGeom prst="line">
                <a:avLst/>
              </a:prstGeom>
              <a:ln w="1905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Connecteur droit 41"/>
              <p:cNvCxnSpPr>
                <a:stCxn id="43" idx="2"/>
              </p:cNvCxnSpPr>
              <p:nvPr/>
            </p:nvCxnSpPr>
            <p:spPr>
              <a:xfrm flipH="1">
                <a:off x="1675139" y="3769499"/>
                <a:ext cx="290621" cy="118132"/>
              </a:xfrm>
              <a:prstGeom prst="lin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3" name="Ellipse 42"/>
              <p:cNvSpPr/>
              <p:nvPr/>
            </p:nvSpPr>
            <p:spPr>
              <a:xfrm>
                <a:off x="1965760" y="3625483"/>
                <a:ext cx="288032" cy="288032"/>
              </a:xfrm>
              <a:prstGeom prst="ellipse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cxnSp>
            <p:nvCxnSpPr>
              <p:cNvPr id="44" name="Connecteur droit 43"/>
              <p:cNvCxnSpPr>
                <a:endCxn id="40" idx="3"/>
              </p:cNvCxnSpPr>
              <p:nvPr/>
            </p:nvCxnSpPr>
            <p:spPr>
              <a:xfrm flipH="1">
                <a:off x="2180757" y="4977172"/>
                <a:ext cx="436693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Connecteur droit 44"/>
              <p:cNvCxnSpPr/>
              <p:nvPr/>
            </p:nvCxnSpPr>
            <p:spPr>
              <a:xfrm flipH="1">
                <a:off x="2253792" y="3769499"/>
                <a:ext cx="363657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Connecteur droit 45"/>
              <p:cNvCxnSpPr/>
              <p:nvPr/>
            </p:nvCxnSpPr>
            <p:spPr>
              <a:xfrm flipV="1">
                <a:off x="2617449" y="3769499"/>
                <a:ext cx="1" cy="120767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Connecteur droit 46"/>
              <p:cNvCxnSpPr/>
              <p:nvPr/>
            </p:nvCxnSpPr>
            <p:spPr>
              <a:xfrm flipH="1">
                <a:off x="2617451" y="4437112"/>
                <a:ext cx="154349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Connecteur droit 47"/>
              <p:cNvCxnSpPr/>
              <p:nvPr/>
            </p:nvCxnSpPr>
            <p:spPr>
              <a:xfrm flipV="1">
                <a:off x="2765475" y="4331304"/>
                <a:ext cx="0" cy="219847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Connecteur droit 48"/>
              <p:cNvCxnSpPr/>
              <p:nvPr/>
            </p:nvCxnSpPr>
            <p:spPr>
              <a:xfrm flipV="1">
                <a:off x="2764709" y="4331304"/>
                <a:ext cx="36518" cy="33723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Connecteur droit 49"/>
              <p:cNvCxnSpPr/>
              <p:nvPr/>
            </p:nvCxnSpPr>
            <p:spPr>
              <a:xfrm flipV="1">
                <a:off x="2765505" y="4356472"/>
                <a:ext cx="36518" cy="33723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Connecteur droit 50"/>
              <p:cNvCxnSpPr/>
              <p:nvPr/>
            </p:nvCxnSpPr>
            <p:spPr>
              <a:xfrm flipV="1">
                <a:off x="2764709" y="4310218"/>
                <a:ext cx="36518" cy="33723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Connecteur droit 51"/>
              <p:cNvCxnSpPr/>
              <p:nvPr/>
            </p:nvCxnSpPr>
            <p:spPr>
              <a:xfrm flipV="1">
                <a:off x="2766382" y="4373333"/>
                <a:ext cx="36518" cy="33723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Connecteur droit 52"/>
              <p:cNvCxnSpPr/>
              <p:nvPr/>
            </p:nvCxnSpPr>
            <p:spPr>
              <a:xfrm flipV="1">
                <a:off x="2764704" y="4420937"/>
                <a:ext cx="36518" cy="33723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Connecteur droit 53"/>
              <p:cNvCxnSpPr/>
              <p:nvPr/>
            </p:nvCxnSpPr>
            <p:spPr>
              <a:xfrm flipV="1">
                <a:off x="2765500" y="4446105"/>
                <a:ext cx="36518" cy="33723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Connecteur droit 54"/>
              <p:cNvCxnSpPr/>
              <p:nvPr/>
            </p:nvCxnSpPr>
            <p:spPr>
              <a:xfrm flipV="1">
                <a:off x="2764704" y="4399851"/>
                <a:ext cx="36518" cy="33723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Connecteur droit 55"/>
              <p:cNvCxnSpPr/>
              <p:nvPr/>
            </p:nvCxnSpPr>
            <p:spPr>
              <a:xfrm flipV="1">
                <a:off x="2766377" y="4462966"/>
                <a:ext cx="36518" cy="33723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Connecteur droit 56"/>
              <p:cNvCxnSpPr/>
              <p:nvPr/>
            </p:nvCxnSpPr>
            <p:spPr>
              <a:xfrm flipV="1">
                <a:off x="2764704" y="4482520"/>
                <a:ext cx="36518" cy="33723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Connecteur droit 57"/>
              <p:cNvCxnSpPr/>
              <p:nvPr/>
            </p:nvCxnSpPr>
            <p:spPr>
              <a:xfrm flipV="1">
                <a:off x="2765500" y="4507688"/>
                <a:ext cx="36518" cy="33723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7" name="Connecteur droit 36"/>
            <p:cNvCxnSpPr/>
            <p:nvPr/>
          </p:nvCxnSpPr>
          <p:spPr>
            <a:xfrm>
              <a:off x="8460432" y="461637"/>
              <a:ext cx="379064" cy="0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3" name="moteur4temps-simu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562424" y="2492896"/>
            <a:ext cx="4277072" cy="3207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412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3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Mise en situation</a:t>
            </a: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SII - PTSI - Lycée Jules Haag Besançon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97126C5-E3BE-4F62-84C2-AF34D0A15775}" type="slidenum">
              <a:rPr lang="fr-FR" smtClean="0"/>
              <a:t>14</a:t>
            </a:fld>
            <a:endParaRPr lang="fr-FR"/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1"/>
          </p:nvPr>
        </p:nvSpPr>
        <p:spPr>
          <a:xfrm>
            <a:off x="107504" y="1600200"/>
            <a:ext cx="4392488" cy="4781128"/>
          </a:xfrm>
        </p:spPr>
        <p:txBody>
          <a:bodyPr/>
          <a:lstStyle/>
          <a:p>
            <a:r>
              <a:rPr lang="fr-FR" dirty="0" smtClean="0"/>
              <a:t>Système réel</a:t>
            </a:r>
            <a:endParaRPr lang="fr-FR" dirty="0"/>
          </a:p>
        </p:txBody>
      </p:sp>
      <p:sp>
        <p:nvSpPr>
          <p:cNvPr id="13" name="Espace réservé du contenu 4"/>
          <p:cNvSpPr txBox="1">
            <a:spLocks/>
          </p:cNvSpPr>
          <p:nvPr/>
        </p:nvSpPr>
        <p:spPr>
          <a:xfrm>
            <a:off x="4644008" y="1600200"/>
            <a:ext cx="4392488" cy="4781128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Système modélisé</a:t>
            </a:r>
            <a:endParaRPr lang="fr-FR" dirty="0"/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72" t="15276" r="37501" b="38964"/>
          <a:stretch/>
        </p:blipFill>
        <p:spPr>
          <a:xfrm>
            <a:off x="1426860" y="2498187"/>
            <a:ext cx="3039604" cy="2471967"/>
          </a:xfrm>
          <a:prstGeom prst="rect">
            <a:avLst/>
          </a:prstGeom>
        </p:spPr>
      </p:pic>
      <p:grpSp>
        <p:nvGrpSpPr>
          <p:cNvPr id="42" name="Groupe 41"/>
          <p:cNvGrpSpPr/>
          <p:nvPr/>
        </p:nvGrpSpPr>
        <p:grpSpPr>
          <a:xfrm>
            <a:off x="8385097" y="86270"/>
            <a:ext cx="649891" cy="1030803"/>
            <a:chOff x="8385097" y="86270"/>
            <a:chExt cx="649891" cy="1030803"/>
          </a:xfrm>
        </p:grpSpPr>
        <p:grpSp>
          <p:nvGrpSpPr>
            <p:cNvPr id="43" name="Groupe 42"/>
            <p:cNvGrpSpPr/>
            <p:nvPr/>
          </p:nvGrpSpPr>
          <p:grpSpPr>
            <a:xfrm>
              <a:off x="8385097" y="86270"/>
              <a:ext cx="649891" cy="1030803"/>
              <a:chOff x="1565735" y="3554945"/>
              <a:chExt cx="1237165" cy="1962287"/>
            </a:xfrm>
          </p:grpSpPr>
          <p:grpSp>
            <p:nvGrpSpPr>
              <p:cNvPr id="45" name="Groupe 44"/>
              <p:cNvGrpSpPr/>
              <p:nvPr/>
            </p:nvGrpSpPr>
            <p:grpSpPr>
              <a:xfrm rot="2700000">
                <a:off x="1691680" y="3429000"/>
                <a:ext cx="632651" cy="884541"/>
                <a:chOff x="951017" y="3531946"/>
                <a:chExt cx="632651" cy="884541"/>
              </a:xfrm>
            </p:grpSpPr>
            <p:cxnSp>
              <p:nvCxnSpPr>
                <p:cNvPr id="66" name="Connecteur droit 65"/>
                <p:cNvCxnSpPr/>
                <p:nvPr/>
              </p:nvCxnSpPr>
              <p:spPr>
                <a:xfrm>
                  <a:off x="951017" y="3830291"/>
                  <a:ext cx="92591" cy="390797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Connecteur droit 66"/>
                <p:cNvCxnSpPr/>
                <p:nvPr/>
              </p:nvCxnSpPr>
              <p:spPr>
                <a:xfrm flipH="1">
                  <a:off x="1475656" y="3830290"/>
                  <a:ext cx="108012" cy="390798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8" name="Arc 67"/>
                <p:cNvSpPr/>
                <p:nvPr/>
              </p:nvSpPr>
              <p:spPr>
                <a:xfrm>
                  <a:off x="951017" y="3531946"/>
                  <a:ext cx="632651" cy="596688"/>
                </a:xfrm>
                <a:prstGeom prst="arc">
                  <a:avLst>
                    <a:gd name="adj1" fmla="val 10752643"/>
                    <a:gd name="adj2" fmla="val 0"/>
                  </a:avLst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fr-FR" b="1"/>
                </a:p>
              </p:txBody>
            </p:sp>
            <p:sp>
              <p:nvSpPr>
                <p:cNvPr id="69" name="Arc 68"/>
                <p:cNvSpPr/>
                <p:nvPr/>
              </p:nvSpPr>
              <p:spPr>
                <a:xfrm flipV="1">
                  <a:off x="1043609" y="4025689"/>
                  <a:ext cx="432048" cy="390798"/>
                </a:xfrm>
                <a:prstGeom prst="arc">
                  <a:avLst>
                    <a:gd name="adj1" fmla="val 10752643"/>
                    <a:gd name="adj2" fmla="val 0"/>
                  </a:avLst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fr-FR" b="1"/>
                </a:p>
              </p:txBody>
            </p:sp>
          </p:grpSp>
          <p:cxnSp>
            <p:nvCxnSpPr>
              <p:cNvPr id="46" name="Connecteur droit 45"/>
              <p:cNvCxnSpPr/>
              <p:nvPr/>
            </p:nvCxnSpPr>
            <p:spPr>
              <a:xfrm>
                <a:off x="2089326" y="4269512"/>
                <a:ext cx="6261" cy="527640"/>
              </a:xfrm>
              <a:prstGeom prst="line">
                <a:avLst/>
              </a:prstGeom>
              <a:ln w="1905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Rectangle 46"/>
              <p:cNvSpPr/>
              <p:nvPr/>
            </p:nvSpPr>
            <p:spPr>
              <a:xfrm>
                <a:off x="2004951" y="4797152"/>
                <a:ext cx="175806" cy="36004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cxnSp>
            <p:nvCxnSpPr>
              <p:cNvPr id="48" name="Connecteur droit 47"/>
              <p:cNvCxnSpPr/>
              <p:nvPr/>
            </p:nvCxnSpPr>
            <p:spPr>
              <a:xfrm>
                <a:off x="2089326" y="5157192"/>
                <a:ext cx="0" cy="360040"/>
              </a:xfrm>
              <a:prstGeom prst="line">
                <a:avLst/>
              </a:prstGeom>
              <a:ln w="1905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Connecteur droit 48"/>
              <p:cNvCxnSpPr>
                <a:stCxn id="50" idx="2"/>
              </p:cNvCxnSpPr>
              <p:nvPr/>
            </p:nvCxnSpPr>
            <p:spPr>
              <a:xfrm flipH="1">
                <a:off x="1675139" y="3769499"/>
                <a:ext cx="290621" cy="118132"/>
              </a:xfrm>
              <a:prstGeom prst="lin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" name="Ellipse 49"/>
              <p:cNvSpPr/>
              <p:nvPr/>
            </p:nvSpPr>
            <p:spPr>
              <a:xfrm>
                <a:off x="1965760" y="3625483"/>
                <a:ext cx="288032" cy="288032"/>
              </a:xfrm>
              <a:prstGeom prst="ellipse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cxnSp>
            <p:nvCxnSpPr>
              <p:cNvPr id="51" name="Connecteur droit 50"/>
              <p:cNvCxnSpPr>
                <a:endCxn id="47" idx="3"/>
              </p:cNvCxnSpPr>
              <p:nvPr/>
            </p:nvCxnSpPr>
            <p:spPr>
              <a:xfrm flipH="1">
                <a:off x="2180757" y="4977172"/>
                <a:ext cx="436693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Connecteur droit 51"/>
              <p:cNvCxnSpPr/>
              <p:nvPr/>
            </p:nvCxnSpPr>
            <p:spPr>
              <a:xfrm flipH="1">
                <a:off x="2253792" y="3769499"/>
                <a:ext cx="363657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Connecteur droit 52"/>
              <p:cNvCxnSpPr/>
              <p:nvPr/>
            </p:nvCxnSpPr>
            <p:spPr>
              <a:xfrm flipV="1">
                <a:off x="2617449" y="3769499"/>
                <a:ext cx="1" cy="120767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Connecteur droit 53"/>
              <p:cNvCxnSpPr/>
              <p:nvPr/>
            </p:nvCxnSpPr>
            <p:spPr>
              <a:xfrm flipH="1">
                <a:off x="2617451" y="4437112"/>
                <a:ext cx="154349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Connecteur droit 54"/>
              <p:cNvCxnSpPr/>
              <p:nvPr/>
            </p:nvCxnSpPr>
            <p:spPr>
              <a:xfrm flipV="1">
                <a:off x="2765475" y="4331304"/>
                <a:ext cx="0" cy="219847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Connecteur droit 55"/>
              <p:cNvCxnSpPr/>
              <p:nvPr/>
            </p:nvCxnSpPr>
            <p:spPr>
              <a:xfrm flipV="1">
                <a:off x="2764709" y="4331304"/>
                <a:ext cx="36518" cy="33723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Connecteur droit 56"/>
              <p:cNvCxnSpPr/>
              <p:nvPr/>
            </p:nvCxnSpPr>
            <p:spPr>
              <a:xfrm flipV="1">
                <a:off x="2765505" y="4356472"/>
                <a:ext cx="36518" cy="33723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Connecteur droit 57"/>
              <p:cNvCxnSpPr/>
              <p:nvPr/>
            </p:nvCxnSpPr>
            <p:spPr>
              <a:xfrm flipV="1">
                <a:off x="2764709" y="4310218"/>
                <a:ext cx="36518" cy="33723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Connecteur droit 58"/>
              <p:cNvCxnSpPr/>
              <p:nvPr/>
            </p:nvCxnSpPr>
            <p:spPr>
              <a:xfrm flipV="1">
                <a:off x="2766382" y="4373333"/>
                <a:ext cx="36518" cy="33723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Connecteur droit 59"/>
              <p:cNvCxnSpPr/>
              <p:nvPr/>
            </p:nvCxnSpPr>
            <p:spPr>
              <a:xfrm flipV="1">
                <a:off x="2764704" y="4420937"/>
                <a:ext cx="36518" cy="33723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Connecteur droit 60"/>
              <p:cNvCxnSpPr/>
              <p:nvPr/>
            </p:nvCxnSpPr>
            <p:spPr>
              <a:xfrm flipV="1">
                <a:off x="2765500" y="4446105"/>
                <a:ext cx="36518" cy="33723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Connecteur droit 61"/>
              <p:cNvCxnSpPr/>
              <p:nvPr/>
            </p:nvCxnSpPr>
            <p:spPr>
              <a:xfrm flipV="1">
                <a:off x="2764704" y="4399851"/>
                <a:ext cx="36518" cy="33723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Connecteur droit 62"/>
              <p:cNvCxnSpPr/>
              <p:nvPr/>
            </p:nvCxnSpPr>
            <p:spPr>
              <a:xfrm flipV="1">
                <a:off x="2766377" y="4462966"/>
                <a:ext cx="36518" cy="33723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Connecteur droit 63"/>
              <p:cNvCxnSpPr/>
              <p:nvPr/>
            </p:nvCxnSpPr>
            <p:spPr>
              <a:xfrm flipV="1">
                <a:off x="2764704" y="4482520"/>
                <a:ext cx="36518" cy="33723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Connecteur droit 64"/>
              <p:cNvCxnSpPr/>
              <p:nvPr/>
            </p:nvCxnSpPr>
            <p:spPr>
              <a:xfrm flipV="1">
                <a:off x="2765500" y="4507688"/>
                <a:ext cx="36518" cy="33723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4" name="Connecteur droit 43"/>
            <p:cNvCxnSpPr/>
            <p:nvPr/>
          </p:nvCxnSpPr>
          <p:spPr>
            <a:xfrm>
              <a:off x="8460432" y="461637"/>
              <a:ext cx="379064" cy="0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ZoneTexte 8"/>
          <p:cNvSpPr txBox="1"/>
          <p:nvPr/>
        </p:nvSpPr>
        <p:spPr>
          <a:xfrm>
            <a:off x="3409198" y="4412138"/>
            <a:ext cx="10118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Soupape</a:t>
            </a:r>
          </a:p>
          <a:p>
            <a:r>
              <a:rPr lang="fr-FR" dirty="0" smtClean="0"/>
              <a:t>+ ressort</a:t>
            </a:r>
            <a:endParaRPr lang="fr-FR" dirty="0"/>
          </a:p>
        </p:txBody>
      </p:sp>
      <p:sp>
        <p:nvSpPr>
          <p:cNvPr id="71" name="ZoneTexte 70"/>
          <p:cNvSpPr txBox="1"/>
          <p:nvPr/>
        </p:nvSpPr>
        <p:spPr>
          <a:xfrm>
            <a:off x="3192907" y="2636686"/>
            <a:ext cx="15359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Arbre à cames</a:t>
            </a:r>
            <a:endParaRPr lang="fr-FR" dirty="0"/>
          </a:p>
        </p:txBody>
      </p:sp>
      <p:sp>
        <p:nvSpPr>
          <p:cNvPr id="72" name="ZoneTexte 71"/>
          <p:cNvSpPr txBox="1"/>
          <p:nvPr/>
        </p:nvSpPr>
        <p:spPr>
          <a:xfrm>
            <a:off x="0" y="4057056"/>
            <a:ext cx="14268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Courroie de distribution</a:t>
            </a:r>
            <a:endParaRPr lang="fr-FR" dirty="0"/>
          </a:p>
        </p:txBody>
      </p:sp>
      <p:sp>
        <p:nvSpPr>
          <p:cNvPr id="73" name="ZoneTexte 72"/>
          <p:cNvSpPr txBox="1"/>
          <p:nvPr/>
        </p:nvSpPr>
        <p:spPr>
          <a:xfrm>
            <a:off x="0" y="2498187"/>
            <a:ext cx="2051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Poulie de l’arbre à cames</a:t>
            </a:r>
          </a:p>
        </p:txBody>
      </p:sp>
      <p:sp>
        <p:nvSpPr>
          <p:cNvPr id="74" name="ZoneTexte 73"/>
          <p:cNvSpPr txBox="1"/>
          <p:nvPr/>
        </p:nvSpPr>
        <p:spPr>
          <a:xfrm>
            <a:off x="0" y="3734170"/>
            <a:ext cx="14268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Galet tendeur</a:t>
            </a:r>
            <a:endParaRPr lang="fr-FR" sz="1600" dirty="0"/>
          </a:p>
        </p:txBody>
      </p:sp>
      <p:cxnSp>
        <p:nvCxnSpPr>
          <p:cNvPr id="2049" name="Connecteur droit avec flèche 2048"/>
          <p:cNvCxnSpPr/>
          <p:nvPr/>
        </p:nvCxnSpPr>
        <p:spPr>
          <a:xfrm>
            <a:off x="827584" y="3026070"/>
            <a:ext cx="1368152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onnecteur droit avec flèche 76"/>
          <p:cNvCxnSpPr/>
          <p:nvPr/>
        </p:nvCxnSpPr>
        <p:spPr>
          <a:xfrm>
            <a:off x="1426860" y="3933056"/>
            <a:ext cx="453224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cteur droit avec flèche 77"/>
          <p:cNvCxnSpPr/>
          <p:nvPr/>
        </p:nvCxnSpPr>
        <p:spPr>
          <a:xfrm>
            <a:off x="1426860" y="4293096"/>
            <a:ext cx="624860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eur droit avec flèche 79"/>
          <p:cNvCxnSpPr/>
          <p:nvPr/>
        </p:nvCxnSpPr>
        <p:spPr>
          <a:xfrm>
            <a:off x="3604212" y="3026070"/>
            <a:ext cx="0" cy="330922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8" name="Ellipse 2057"/>
          <p:cNvSpPr/>
          <p:nvPr/>
        </p:nvSpPr>
        <p:spPr>
          <a:xfrm>
            <a:off x="3779912" y="3573016"/>
            <a:ext cx="360040" cy="83912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2060" name="Groupe 2059"/>
          <p:cNvGrpSpPr/>
          <p:nvPr/>
        </p:nvGrpSpPr>
        <p:grpSpPr>
          <a:xfrm>
            <a:off x="5850839" y="1816257"/>
            <a:ext cx="3132066" cy="4174379"/>
            <a:chOff x="5569157" y="1702887"/>
            <a:chExt cx="3132066" cy="4174379"/>
          </a:xfrm>
        </p:grpSpPr>
        <p:pic>
          <p:nvPicPr>
            <p:cNvPr id="89" name="Image 88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79009" y="1702887"/>
              <a:ext cx="226695" cy="291465"/>
            </a:xfrm>
            <a:prstGeom prst="rect">
              <a:avLst/>
            </a:prstGeom>
          </p:spPr>
        </p:pic>
        <p:sp>
          <p:nvSpPr>
            <p:cNvPr id="90" name="Ellipse 89"/>
            <p:cNvSpPr/>
            <p:nvPr/>
          </p:nvSpPr>
          <p:spPr>
            <a:xfrm>
              <a:off x="5569157" y="1964492"/>
              <a:ext cx="1524282" cy="1524282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91" name="Groupe 90"/>
            <p:cNvGrpSpPr/>
            <p:nvPr/>
          </p:nvGrpSpPr>
          <p:grpSpPr>
            <a:xfrm>
              <a:off x="5866814" y="2243026"/>
              <a:ext cx="2228131" cy="3634240"/>
              <a:chOff x="8460432" y="123323"/>
              <a:chExt cx="574556" cy="937142"/>
            </a:xfrm>
          </p:grpSpPr>
          <p:grpSp>
            <p:nvGrpSpPr>
              <p:cNvPr id="92" name="Groupe 91"/>
              <p:cNvGrpSpPr/>
              <p:nvPr/>
            </p:nvGrpSpPr>
            <p:grpSpPr>
              <a:xfrm>
                <a:off x="8595233" y="123323"/>
                <a:ext cx="439755" cy="937142"/>
                <a:chOff x="1965760" y="3625483"/>
                <a:chExt cx="837140" cy="1783990"/>
              </a:xfrm>
            </p:grpSpPr>
            <p:cxnSp>
              <p:nvCxnSpPr>
                <p:cNvPr id="94" name="Connecteur droit 93"/>
                <p:cNvCxnSpPr/>
                <p:nvPr/>
              </p:nvCxnSpPr>
              <p:spPr>
                <a:xfrm>
                  <a:off x="2089326" y="4238119"/>
                  <a:ext cx="6261" cy="559034"/>
                </a:xfrm>
                <a:prstGeom prst="line">
                  <a:avLst/>
                </a:prstGeom>
                <a:ln w="19050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5" name="Rectangle 94"/>
                <p:cNvSpPr/>
                <p:nvPr/>
              </p:nvSpPr>
              <p:spPr>
                <a:xfrm>
                  <a:off x="2004951" y="4797152"/>
                  <a:ext cx="175806" cy="36004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cxnSp>
              <p:nvCxnSpPr>
                <p:cNvPr id="96" name="Connecteur droit 95"/>
                <p:cNvCxnSpPr/>
                <p:nvPr/>
              </p:nvCxnSpPr>
              <p:spPr>
                <a:xfrm>
                  <a:off x="2089326" y="5157192"/>
                  <a:ext cx="0" cy="252281"/>
                </a:xfrm>
                <a:prstGeom prst="line">
                  <a:avLst/>
                </a:prstGeom>
                <a:ln w="19050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7" name="Ellipse 96"/>
                <p:cNvSpPr/>
                <p:nvPr/>
              </p:nvSpPr>
              <p:spPr>
                <a:xfrm>
                  <a:off x="1965760" y="3625483"/>
                  <a:ext cx="288032" cy="288032"/>
                </a:xfrm>
                <a:prstGeom prst="ellipse">
                  <a:avLst/>
                </a:prstGeom>
                <a:noFill/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cxnSp>
              <p:nvCxnSpPr>
                <p:cNvPr id="98" name="Connecteur droit 97"/>
                <p:cNvCxnSpPr>
                  <a:endCxn id="95" idx="3"/>
                </p:cNvCxnSpPr>
                <p:nvPr/>
              </p:nvCxnSpPr>
              <p:spPr>
                <a:xfrm flipH="1">
                  <a:off x="2180757" y="4977172"/>
                  <a:ext cx="436693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" name="Connecteur droit 98"/>
                <p:cNvCxnSpPr/>
                <p:nvPr/>
              </p:nvCxnSpPr>
              <p:spPr>
                <a:xfrm flipH="1">
                  <a:off x="2253792" y="3769499"/>
                  <a:ext cx="363657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0" name="Connecteur droit 99"/>
                <p:cNvCxnSpPr/>
                <p:nvPr/>
              </p:nvCxnSpPr>
              <p:spPr>
                <a:xfrm flipV="1">
                  <a:off x="2617449" y="3769499"/>
                  <a:ext cx="1" cy="1207673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Connecteur droit 100"/>
                <p:cNvCxnSpPr/>
                <p:nvPr/>
              </p:nvCxnSpPr>
              <p:spPr>
                <a:xfrm flipH="1">
                  <a:off x="2617451" y="4437112"/>
                  <a:ext cx="154349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2" name="Connecteur droit 101"/>
                <p:cNvCxnSpPr/>
                <p:nvPr/>
              </p:nvCxnSpPr>
              <p:spPr>
                <a:xfrm flipV="1">
                  <a:off x="2765475" y="4331304"/>
                  <a:ext cx="0" cy="219847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" name="Connecteur droit 102"/>
                <p:cNvCxnSpPr/>
                <p:nvPr/>
              </p:nvCxnSpPr>
              <p:spPr>
                <a:xfrm flipV="1">
                  <a:off x="2764709" y="4331304"/>
                  <a:ext cx="36518" cy="33723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4" name="Connecteur droit 103"/>
                <p:cNvCxnSpPr/>
                <p:nvPr/>
              </p:nvCxnSpPr>
              <p:spPr>
                <a:xfrm flipV="1">
                  <a:off x="2765505" y="4356472"/>
                  <a:ext cx="36518" cy="33723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5" name="Connecteur droit 104"/>
                <p:cNvCxnSpPr/>
                <p:nvPr/>
              </p:nvCxnSpPr>
              <p:spPr>
                <a:xfrm flipV="1">
                  <a:off x="2764709" y="4310218"/>
                  <a:ext cx="36518" cy="33723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" name="Connecteur droit 105"/>
                <p:cNvCxnSpPr/>
                <p:nvPr/>
              </p:nvCxnSpPr>
              <p:spPr>
                <a:xfrm flipV="1">
                  <a:off x="2766382" y="4373333"/>
                  <a:ext cx="36518" cy="33723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" name="Connecteur droit 106"/>
                <p:cNvCxnSpPr/>
                <p:nvPr/>
              </p:nvCxnSpPr>
              <p:spPr>
                <a:xfrm flipV="1">
                  <a:off x="2764704" y="4420937"/>
                  <a:ext cx="36518" cy="33723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" name="Connecteur droit 107"/>
                <p:cNvCxnSpPr/>
                <p:nvPr/>
              </p:nvCxnSpPr>
              <p:spPr>
                <a:xfrm flipV="1">
                  <a:off x="2765500" y="4446105"/>
                  <a:ext cx="36518" cy="33723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9" name="Connecteur droit 108"/>
                <p:cNvCxnSpPr/>
                <p:nvPr/>
              </p:nvCxnSpPr>
              <p:spPr>
                <a:xfrm flipV="1">
                  <a:off x="2764704" y="4399851"/>
                  <a:ext cx="36518" cy="33723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0" name="Connecteur droit 109"/>
                <p:cNvCxnSpPr/>
                <p:nvPr/>
              </p:nvCxnSpPr>
              <p:spPr>
                <a:xfrm flipV="1">
                  <a:off x="2766377" y="4462966"/>
                  <a:ext cx="36518" cy="33723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1" name="Connecteur droit 110"/>
                <p:cNvCxnSpPr/>
                <p:nvPr/>
              </p:nvCxnSpPr>
              <p:spPr>
                <a:xfrm flipV="1">
                  <a:off x="2764704" y="4482520"/>
                  <a:ext cx="36518" cy="33723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2" name="Connecteur droit 111"/>
                <p:cNvCxnSpPr/>
                <p:nvPr/>
              </p:nvCxnSpPr>
              <p:spPr>
                <a:xfrm flipV="1">
                  <a:off x="2765500" y="4507688"/>
                  <a:ext cx="36518" cy="33723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93" name="Connecteur droit 92"/>
              <p:cNvCxnSpPr/>
              <p:nvPr/>
            </p:nvCxnSpPr>
            <p:spPr>
              <a:xfrm>
                <a:off x="8460432" y="445146"/>
                <a:ext cx="379064" cy="0"/>
              </a:xfrm>
              <a:prstGeom prst="line">
                <a:avLst/>
              </a:prstGeom>
              <a:ln w="1905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13" name="Connecteur droit 112"/>
            <p:cNvCxnSpPr/>
            <p:nvPr/>
          </p:nvCxnSpPr>
          <p:spPr>
            <a:xfrm flipH="1">
              <a:off x="6648482" y="2511504"/>
              <a:ext cx="59380" cy="5938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necteur droit 113"/>
            <p:cNvCxnSpPr/>
            <p:nvPr/>
          </p:nvCxnSpPr>
          <p:spPr>
            <a:xfrm flipH="1" flipV="1">
              <a:off x="6652584" y="2511504"/>
              <a:ext cx="57721" cy="5938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ZoneTexte 114"/>
            <p:cNvSpPr txBox="1"/>
            <p:nvPr/>
          </p:nvSpPr>
          <p:spPr>
            <a:xfrm>
              <a:off x="6476869" y="1964492"/>
              <a:ext cx="46198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dirty="0"/>
                <a:t>O</a:t>
              </a:r>
            </a:p>
          </p:txBody>
        </p:sp>
        <p:cxnSp>
          <p:nvCxnSpPr>
            <p:cNvPr id="116" name="Connecteur droit 115"/>
            <p:cNvCxnSpPr/>
            <p:nvPr/>
          </p:nvCxnSpPr>
          <p:spPr>
            <a:xfrm flipH="1">
              <a:off x="6301351" y="2696686"/>
              <a:ext cx="59894" cy="5989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necteur droit 116"/>
            <p:cNvCxnSpPr/>
            <p:nvPr/>
          </p:nvCxnSpPr>
          <p:spPr>
            <a:xfrm flipH="1" flipV="1">
              <a:off x="6301351" y="2696686"/>
              <a:ext cx="59896" cy="5989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ZoneTexte 117"/>
            <p:cNvSpPr txBox="1"/>
            <p:nvPr/>
          </p:nvSpPr>
          <p:spPr>
            <a:xfrm>
              <a:off x="5930227" y="2350954"/>
              <a:ext cx="40107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dirty="0" smtClean="0"/>
                <a:t>C</a:t>
              </a:r>
              <a:endParaRPr lang="fr-FR" sz="2800" dirty="0"/>
            </a:p>
          </p:txBody>
        </p:sp>
        <p:sp>
          <p:nvSpPr>
            <p:cNvPr id="119" name="ZoneTexte 118"/>
            <p:cNvSpPr txBox="1"/>
            <p:nvPr/>
          </p:nvSpPr>
          <p:spPr>
            <a:xfrm>
              <a:off x="5729691" y="3507749"/>
              <a:ext cx="26321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dirty="0" smtClean="0"/>
                <a:t>I</a:t>
              </a:r>
              <a:endParaRPr lang="fr-FR" sz="2800" dirty="0"/>
            </a:p>
          </p:txBody>
        </p:sp>
        <p:sp>
          <p:nvSpPr>
            <p:cNvPr id="120" name="ZoneTexte 119"/>
            <p:cNvSpPr txBox="1"/>
            <p:nvPr/>
          </p:nvSpPr>
          <p:spPr>
            <a:xfrm>
              <a:off x="6649277" y="3502638"/>
              <a:ext cx="40107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dirty="0"/>
                <a:t>A</a:t>
              </a:r>
            </a:p>
          </p:txBody>
        </p:sp>
        <p:cxnSp>
          <p:nvCxnSpPr>
            <p:cNvPr id="121" name="Connecteur droit 120"/>
            <p:cNvCxnSpPr/>
            <p:nvPr/>
          </p:nvCxnSpPr>
          <p:spPr>
            <a:xfrm flipH="1" flipV="1">
              <a:off x="6682954" y="2536410"/>
              <a:ext cx="1746807" cy="1"/>
            </a:xfrm>
            <a:prstGeom prst="line">
              <a:avLst/>
            </a:prstGeom>
            <a:ln w="190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necteur droit 121"/>
            <p:cNvCxnSpPr/>
            <p:nvPr/>
          </p:nvCxnSpPr>
          <p:spPr>
            <a:xfrm>
              <a:off x="7717155" y="1892483"/>
              <a:ext cx="0" cy="643927"/>
            </a:xfrm>
            <a:prstGeom prst="line">
              <a:avLst/>
            </a:prstGeom>
            <a:ln w="190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necteur droit 122"/>
            <p:cNvCxnSpPr/>
            <p:nvPr/>
          </p:nvCxnSpPr>
          <p:spPr>
            <a:xfrm flipV="1">
              <a:off x="5785181" y="2536411"/>
              <a:ext cx="894758" cy="508201"/>
            </a:xfrm>
            <a:prstGeom prst="line">
              <a:avLst/>
            </a:prstGeom>
            <a:ln w="19050">
              <a:solidFill>
                <a:schemeClr val="accent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24" name="Espace réservé du contenu 125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63098" y="2357582"/>
              <a:ext cx="238125" cy="280035"/>
            </a:xfrm>
            <a:prstGeom prst="rect">
              <a:avLst/>
            </a:prstGeom>
          </p:spPr>
        </p:pic>
        <p:pic>
          <p:nvPicPr>
            <p:cNvPr id="125" name="Espace réservé du contenu 130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66118" y="2652236"/>
              <a:ext cx="238125" cy="278130"/>
            </a:xfrm>
            <a:prstGeom prst="rect">
              <a:avLst/>
            </a:prstGeom>
          </p:spPr>
        </p:pic>
        <p:cxnSp>
          <p:nvCxnSpPr>
            <p:cNvPr id="126" name="Connecteur droit 125"/>
            <p:cNvCxnSpPr/>
            <p:nvPr/>
          </p:nvCxnSpPr>
          <p:spPr>
            <a:xfrm flipV="1">
              <a:off x="7272354" y="2541195"/>
              <a:ext cx="0" cy="949862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27" name="Image 126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17109" y="2967144"/>
              <a:ext cx="400050" cy="255270"/>
            </a:xfrm>
            <a:prstGeom prst="rect">
              <a:avLst/>
            </a:prstGeom>
          </p:spPr>
        </p:pic>
        <p:sp>
          <p:nvSpPr>
            <p:cNvPr id="128" name="ZoneTexte 127"/>
            <p:cNvSpPr txBox="1"/>
            <p:nvPr/>
          </p:nvSpPr>
          <p:spPr>
            <a:xfrm>
              <a:off x="7347915" y="4594428"/>
              <a:ext cx="37041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000" dirty="0" smtClean="0"/>
                <a:t>0</a:t>
              </a:r>
              <a:endParaRPr lang="fr-FR" sz="2000" dirty="0"/>
            </a:p>
          </p:txBody>
        </p:sp>
        <p:sp>
          <p:nvSpPr>
            <p:cNvPr id="129" name="ZoneTexte 128"/>
            <p:cNvSpPr txBox="1"/>
            <p:nvPr/>
          </p:nvSpPr>
          <p:spPr>
            <a:xfrm>
              <a:off x="6282174" y="3497722"/>
              <a:ext cx="37041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000" dirty="0">
                  <a:solidFill>
                    <a:schemeClr val="accent2">
                      <a:lumMod val="50000"/>
                    </a:schemeClr>
                  </a:solidFill>
                </a:rPr>
                <a:t>1</a:t>
              </a:r>
            </a:p>
          </p:txBody>
        </p:sp>
        <p:sp>
          <p:nvSpPr>
            <p:cNvPr id="130" name="ZoneTexte 129"/>
            <p:cNvSpPr txBox="1"/>
            <p:nvPr/>
          </p:nvSpPr>
          <p:spPr>
            <a:xfrm>
              <a:off x="5856276" y="2042975"/>
              <a:ext cx="37041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000" dirty="0">
                  <a:solidFill>
                    <a:schemeClr val="accent1"/>
                  </a:solidFill>
                </a:rPr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0503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Problématique</a:t>
            </a:r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SII - PTSI - Lycée Jules Haag Besançon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97126C5-E3BE-4F62-84C2-AF34D0A15775}" type="slidenum">
              <a:rPr lang="fr-FR" smtClean="0"/>
              <a:t>15</a:t>
            </a:fld>
            <a:endParaRPr lang="fr-FR"/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1"/>
          </p:nvPr>
        </p:nvSpPr>
        <p:spPr>
          <a:xfrm>
            <a:off x="107504" y="1600200"/>
            <a:ext cx="4392488" cy="4781128"/>
          </a:xfrm>
        </p:spPr>
        <p:txBody>
          <a:bodyPr/>
          <a:lstStyle/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r>
              <a:rPr lang="fr-FR" dirty="0" smtClean="0"/>
              <a:t>Pourquoi calculer                   ?</a:t>
            </a:r>
          </a:p>
          <a:p>
            <a:pPr lvl="1"/>
            <a:r>
              <a:rPr lang="fr-FR" dirty="0" smtClean="0"/>
              <a:t>Maîtriser l’usure des pièces</a:t>
            </a:r>
          </a:p>
          <a:p>
            <a:pPr lvl="1"/>
            <a:endParaRPr lang="fr-FR" dirty="0" smtClean="0"/>
          </a:p>
          <a:p>
            <a:r>
              <a:rPr lang="fr-FR" dirty="0" smtClean="0"/>
              <a:t>Comment calculer </a:t>
            </a:r>
          </a:p>
        </p:txBody>
      </p:sp>
      <p:sp>
        <p:nvSpPr>
          <p:cNvPr id="13" name="Espace réservé du contenu 4"/>
          <p:cNvSpPr txBox="1">
            <a:spLocks/>
          </p:cNvSpPr>
          <p:nvPr/>
        </p:nvSpPr>
        <p:spPr>
          <a:xfrm>
            <a:off x="4644008" y="1600200"/>
            <a:ext cx="4392488" cy="4781128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Système modélisé</a:t>
            </a:r>
            <a:endParaRPr lang="fr-FR" dirty="0"/>
          </a:p>
        </p:txBody>
      </p:sp>
      <p:grpSp>
        <p:nvGrpSpPr>
          <p:cNvPr id="42" name="Groupe 41"/>
          <p:cNvGrpSpPr/>
          <p:nvPr/>
        </p:nvGrpSpPr>
        <p:grpSpPr>
          <a:xfrm>
            <a:off x="8385097" y="86270"/>
            <a:ext cx="649891" cy="1030803"/>
            <a:chOff x="8385097" y="86270"/>
            <a:chExt cx="649891" cy="1030803"/>
          </a:xfrm>
        </p:grpSpPr>
        <p:grpSp>
          <p:nvGrpSpPr>
            <p:cNvPr id="43" name="Groupe 42"/>
            <p:cNvGrpSpPr/>
            <p:nvPr/>
          </p:nvGrpSpPr>
          <p:grpSpPr>
            <a:xfrm>
              <a:off x="8385097" y="86270"/>
              <a:ext cx="649891" cy="1030803"/>
              <a:chOff x="1565735" y="3554945"/>
              <a:chExt cx="1237165" cy="1962287"/>
            </a:xfrm>
          </p:grpSpPr>
          <p:grpSp>
            <p:nvGrpSpPr>
              <p:cNvPr id="45" name="Groupe 44"/>
              <p:cNvGrpSpPr/>
              <p:nvPr/>
            </p:nvGrpSpPr>
            <p:grpSpPr>
              <a:xfrm rot="2700000">
                <a:off x="1691680" y="3429000"/>
                <a:ext cx="632651" cy="884541"/>
                <a:chOff x="951017" y="3531946"/>
                <a:chExt cx="632651" cy="884541"/>
              </a:xfrm>
            </p:grpSpPr>
            <p:cxnSp>
              <p:nvCxnSpPr>
                <p:cNvPr id="66" name="Connecteur droit 65"/>
                <p:cNvCxnSpPr/>
                <p:nvPr/>
              </p:nvCxnSpPr>
              <p:spPr>
                <a:xfrm>
                  <a:off x="951017" y="3830291"/>
                  <a:ext cx="92591" cy="390797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Connecteur droit 66"/>
                <p:cNvCxnSpPr/>
                <p:nvPr/>
              </p:nvCxnSpPr>
              <p:spPr>
                <a:xfrm flipH="1">
                  <a:off x="1475656" y="3830290"/>
                  <a:ext cx="108012" cy="390798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8" name="Arc 67"/>
                <p:cNvSpPr/>
                <p:nvPr/>
              </p:nvSpPr>
              <p:spPr>
                <a:xfrm>
                  <a:off x="951017" y="3531946"/>
                  <a:ext cx="632651" cy="596688"/>
                </a:xfrm>
                <a:prstGeom prst="arc">
                  <a:avLst>
                    <a:gd name="adj1" fmla="val 10752643"/>
                    <a:gd name="adj2" fmla="val 0"/>
                  </a:avLst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fr-FR" b="1"/>
                </a:p>
              </p:txBody>
            </p:sp>
            <p:sp>
              <p:nvSpPr>
                <p:cNvPr id="69" name="Arc 68"/>
                <p:cNvSpPr/>
                <p:nvPr/>
              </p:nvSpPr>
              <p:spPr>
                <a:xfrm flipV="1">
                  <a:off x="1043609" y="4025689"/>
                  <a:ext cx="432048" cy="390798"/>
                </a:xfrm>
                <a:prstGeom prst="arc">
                  <a:avLst>
                    <a:gd name="adj1" fmla="val 10752643"/>
                    <a:gd name="adj2" fmla="val 0"/>
                  </a:avLst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fr-FR" b="1"/>
                </a:p>
              </p:txBody>
            </p:sp>
          </p:grpSp>
          <p:cxnSp>
            <p:nvCxnSpPr>
              <p:cNvPr id="46" name="Connecteur droit 45"/>
              <p:cNvCxnSpPr/>
              <p:nvPr/>
            </p:nvCxnSpPr>
            <p:spPr>
              <a:xfrm>
                <a:off x="2089326" y="4269512"/>
                <a:ext cx="6261" cy="527640"/>
              </a:xfrm>
              <a:prstGeom prst="line">
                <a:avLst/>
              </a:prstGeom>
              <a:ln w="1905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Rectangle 46"/>
              <p:cNvSpPr/>
              <p:nvPr/>
            </p:nvSpPr>
            <p:spPr>
              <a:xfrm>
                <a:off x="2004951" y="4797152"/>
                <a:ext cx="175806" cy="36004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cxnSp>
            <p:nvCxnSpPr>
              <p:cNvPr id="48" name="Connecteur droit 47"/>
              <p:cNvCxnSpPr/>
              <p:nvPr/>
            </p:nvCxnSpPr>
            <p:spPr>
              <a:xfrm>
                <a:off x="2089326" y="5157192"/>
                <a:ext cx="0" cy="360040"/>
              </a:xfrm>
              <a:prstGeom prst="line">
                <a:avLst/>
              </a:prstGeom>
              <a:ln w="1905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Connecteur droit 48"/>
              <p:cNvCxnSpPr>
                <a:stCxn id="50" idx="2"/>
              </p:cNvCxnSpPr>
              <p:nvPr/>
            </p:nvCxnSpPr>
            <p:spPr>
              <a:xfrm flipH="1">
                <a:off x="1675139" y="3769499"/>
                <a:ext cx="290621" cy="118132"/>
              </a:xfrm>
              <a:prstGeom prst="lin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" name="Ellipse 49"/>
              <p:cNvSpPr/>
              <p:nvPr/>
            </p:nvSpPr>
            <p:spPr>
              <a:xfrm>
                <a:off x="1965760" y="3625483"/>
                <a:ext cx="288032" cy="288032"/>
              </a:xfrm>
              <a:prstGeom prst="ellipse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cxnSp>
            <p:nvCxnSpPr>
              <p:cNvPr id="51" name="Connecteur droit 50"/>
              <p:cNvCxnSpPr>
                <a:endCxn id="47" idx="3"/>
              </p:cNvCxnSpPr>
              <p:nvPr/>
            </p:nvCxnSpPr>
            <p:spPr>
              <a:xfrm flipH="1">
                <a:off x="2180757" y="4977172"/>
                <a:ext cx="436693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Connecteur droit 51"/>
              <p:cNvCxnSpPr/>
              <p:nvPr/>
            </p:nvCxnSpPr>
            <p:spPr>
              <a:xfrm flipH="1">
                <a:off x="2253792" y="3769499"/>
                <a:ext cx="363657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Connecteur droit 52"/>
              <p:cNvCxnSpPr/>
              <p:nvPr/>
            </p:nvCxnSpPr>
            <p:spPr>
              <a:xfrm flipV="1">
                <a:off x="2617449" y="3769499"/>
                <a:ext cx="1" cy="120767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Connecteur droit 53"/>
              <p:cNvCxnSpPr/>
              <p:nvPr/>
            </p:nvCxnSpPr>
            <p:spPr>
              <a:xfrm flipH="1">
                <a:off x="2617451" y="4437112"/>
                <a:ext cx="154349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Connecteur droit 54"/>
              <p:cNvCxnSpPr/>
              <p:nvPr/>
            </p:nvCxnSpPr>
            <p:spPr>
              <a:xfrm flipV="1">
                <a:off x="2765475" y="4331304"/>
                <a:ext cx="0" cy="219847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Connecteur droit 55"/>
              <p:cNvCxnSpPr/>
              <p:nvPr/>
            </p:nvCxnSpPr>
            <p:spPr>
              <a:xfrm flipV="1">
                <a:off x="2764709" y="4331304"/>
                <a:ext cx="36518" cy="33723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Connecteur droit 56"/>
              <p:cNvCxnSpPr/>
              <p:nvPr/>
            </p:nvCxnSpPr>
            <p:spPr>
              <a:xfrm flipV="1">
                <a:off x="2765505" y="4356472"/>
                <a:ext cx="36518" cy="33723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Connecteur droit 57"/>
              <p:cNvCxnSpPr/>
              <p:nvPr/>
            </p:nvCxnSpPr>
            <p:spPr>
              <a:xfrm flipV="1">
                <a:off x="2764709" y="4310218"/>
                <a:ext cx="36518" cy="33723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Connecteur droit 58"/>
              <p:cNvCxnSpPr/>
              <p:nvPr/>
            </p:nvCxnSpPr>
            <p:spPr>
              <a:xfrm flipV="1">
                <a:off x="2766382" y="4373333"/>
                <a:ext cx="36518" cy="33723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Connecteur droit 59"/>
              <p:cNvCxnSpPr/>
              <p:nvPr/>
            </p:nvCxnSpPr>
            <p:spPr>
              <a:xfrm flipV="1">
                <a:off x="2764704" y="4420937"/>
                <a:ext cx="36518" cy="33723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Connecteur droit 60"/>
              <p:cNvCxnSpPr/>
              <p:nvPr/>
            </p:nvCxnSpPr>
            <p:spPr>
              <a:xfrm flipV="1">
                <a:off x="2765500" y="4446105"/>
                <a:ext cx="36518" cy="33723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Connecteur droit 61"/>
              <p:cNvCxnSpPr/>
              <p:nvPr/>
            </p:nvCxnSpPr>
            <p:spPr>
              <a:xfrm flipV="1">
                <a:off x="2764704" y="4399851"/>
                <a:ext cx="36518" cy="33723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Connecteur droit 62"/>
              <p:cNvCxnSpPr/>
              <p:nvPr/>
            </p:nvCxnSpPr>
            <p:spPr>
              <a:xfrm flipV="1">
                <a:off x="2766377" y="4462966"/>
                <a:ext cx="36518" cy="33723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Connecteur droit 63"/>
              <p:cNvCxnSpPr/>
              <p:nvPr/>
            </p:nvCxnSpPr>
            <p:spPr>
              <a:xfrm flipV="1">
                <a:off x="2764704" y="4482520"/>
                <a:ext cx="36518" cy="33723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Connecteur droit 64"/>
              <p:cNvCxnSpPr/>
              <p:nvPr/>
            </p:nvCxnSpPr>
            <p:spPr>
              <a:xfrm flipV="1">
                <a:off x="2765500" y="4507688"/>
                <a:ext cx="36518" cy="33723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4" name="Connecteur droit 43"/>
            <p:cNvCxnSpPr/>
            <p:nvPr/>
          </p:nvCxnSpPr>
          <p:spPr>
            <a:xfrm>
              <a:off x="8460432" y="461637"/>
              <a:ext cx="379064" cy="0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60" name="Groupe 2059"/>
          <p:cNvGrpSpPr/>
          <p:nvPr/>
        </p:nvGrpSpPr>
        <p:grpSpPr>
          <a:xfrm>
            <a:off x="5850839" y="1816257"/>
            <a:ext cx="3132066" cy="4174379"/>
            <a:chOff x="5569157" y="1702887"/>
            <a:chExt cx="3132066" cy="4174379"/>
          </a:xfrm>
        </p:grpSpPr>
        <p:pic>
          <p:nvPicPr>
            <p:cNvPr id="89" name="Image 88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79009" y="1702887"/>
              <a:ext cx="226695" cy="291465"/>
            </a:xfrm>
            <a:prstGeom prst="rect">
              <a:avLst/>
            </a:prstGeom>
          </p:spPr>
        </p:pic>
        <p:sp>
          <p:nvSpPr>
            <p:cNvPr id="90" name="Ellipse 89"/>
            <p:cNvSpPr/>
            <p:nvPr/>
          </p:nvSpPr>
          <p:spPr>
            <a:xfrm>
              <a:off x="5569157" y="1964492"/>
              <a:ext cx="1524282" cy="1524282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91" name="Groupe 90"/>
            <p:cNvGrpSpPr/>
            <p:nvPr/>
          </p:nvGrpSpPr>
          <p:grpSpPr>
            <a:xfrm>
              <a:off x="5866814" y="2243026"/>
              <a:ext cx="2228131" cy="3634240"/>
              <a:chOff x="8460432" y="123323"/>
              <a:chExt cx="574556" cy="937142"/>
            </a:xfrm>
          </p:grpSpPr>
          <p:grpSp>
            <p:nvGrpSpPr>
              <p:cNvPr id="92" name="Groupe 91"/>
              <p:cNvGrpSpPr/>
              <p:nvPr/>
            </p:nvGrpSpPr>
            <p:grpSpPr>
              <a:xfrm>
                <a:off x="8595233" y="123323"/>
                <a:ext cx="439755" cy="937142"/>
                <a:chOff x="1965760" y="3625483"/>
                <a:chExt cx="837140" cy="1783990"/>
              </a:xfrm>
            </p:grpSpPr>
            <p:cxnSp>
              <p:nvCxnSpPr>
                <p:cNvPr id="94" name="Connecteur droit 93"/>
                <p:cNvCxnSpPr/>
                <p:nvPr/>
              </p:nvCxnSpPr>
              <p:spPr>
                <a:xfrm>
                  <a:off x="2089326" y="4238119"/>
                  <a:ext cx="6261" cy="559034"/>
                </a:xfrm>
                <a:prstGeom prst="line">
                  <a:avLst/>
                </a:prstGeom>
                <a:ln w="19050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5" name="Rectangle 94"/>
                <p:cNvSpPr/>
                <p:nvPr/>
              </p:nvSpPr>
              <p:spPr>
                <a:xfrm>
                  <a:off x="2004951" y="4797152"/>
                  <a:ext cx="175806" cy="36004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cxnSp>
              <p:nvCxnSpPr>
                <p:cNvPr id="96" name="Connecteur droit 95"/>
                <p:cNvCxnSpPr/>
                <p:nvPr/>
              </p:nvCxnSpPr>
              <p:spPr>
                <a:xfrm>
                  <a:off x="2089326" y="5157192"/>
                  <a:ext cx="0" cy="252281"/>
                </a:xfrm>
                <a:prstGeom prst="line">
                  <a:avLst/>
                </a:prstGeom>
                <a:ln w="19050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7" name="Ellipse 96"/>
                <p:cNvSpPr/>
                <p:nvPr/>
              </p:nvSpPr>
              <p:spPr>
                <a:xfrm>
                  <a:off x="1965760" y="3625483"/>
                  <a:ext cx="288032" cy="288032"/>
                </a:xfrm>
                <a:prstGeom prst="ellipse">
                  <a:avLst/>
                </a:prstGeom>
                <a:noFill/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cxnSp>
              <p:nvCxnSpPr>
                <p:cNvPr id="98" name="Connecteur droit 97"/>
                <p:cNvCxnSpPr>
                  <a:endCxn id="95" idx="3"/>
                </p:cNvCxnSpPr>
                <p:nvPr/>
              </p:nvCxnSpPr>
              <p:spPr>
                <a:xfrm flipH="1">
                  <a:off x="2180757" y="4977172"/>
                  <a:ext cx="436693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" name="Connecteur droit 98"/>
                <p:cNvCxnSpPr/>
                <p:nvPr/>
              </p:nvCxnSpPr>
              <p:spPr>
                <a:xfrm flipH="1">
                  <a:off x="2253792" y="3769499"/>
                  <a:ext cx="363657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0" name="Connecteur droit 99"/>
                <p:cNvCxnSpPr/>
                <p:nvPr/>
              </p:nvCxnSpPr>
              <p:spPr>
                <a:xfrm flipV="1">
                  <a:off x="2617449" y="3769499"/>
                  <a:ext cx="1" cy="1207673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Connecteur droit 100"/>
                <p:cNvCxnSpPr/>
                <p:nvPr/>
              </p:nvCxnSpPr>
              <p:spPr>
                <a:xfrm flipH="1">
                  <a:off x="2617451" y="4437112"/>
                  <a:ext cx="154349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2" name="Connecteur droit 101"/>
                <p:cNvCxnSpPr/>
                <p:nvPr/>
              </p:nvCxnSpPr>
              <p:spPr>
                <a:xfrm flipV="1">
                  <a:off x="2765475" y="4331304"/>
                  <a:ext cx="0" cy="219847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" name="Connecteur droit 102"/>
                <p:cNvCxnSpPr/>
                <p:nvPr/>
              </p:nvCxnSpPr>
              <p:spPr>
                <a:xfrm flipV="1">
                  <a:off x="2764709" y="4331304"/>
                  <a:ext cx="36518" cy="33723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4" name="Connecteur droit 103"/>
                <p:cNvCxnSpPr/>
                <p:nvPr/>
              </p:nvCxnSpPr>
              <p:spPr>
                <a:xfrm flipV="1">
                  <a:off x="2765505" y="4356472"/>
                  <a:ext cx="36518" cy="33723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5" name="Connecteur droit 104"/>
                <p:cNvCxnSpPr/>
                <p:nvPr/>
              </p:nvCxnSpPr>
              <p:spPr>
                <a:xfrm flipV="1">
                  <a:off x="2764709" y="4310218"/>
                  <a:ext cx="36518" cy="33723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" name="Connecteur droit 105"/>
                <p:cNvCxnSpPr/>
                <p:nvPr/>
              </p:nvCxnSpPr>
              <p:spPr>
                <a:xfrm flipV="1">
                  <a:off x="2766382" y="4373333"/>
                  <a:ext cx="36518" cy="33723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" name="Connecteur droit 106"/>
                <p:cNvCxnSpPr/>
                <p:nvPr/>
              </p:nvCxnSpPr>
              <p:spPr>
                <a:xfrm flipV="1">
                  <a:off x="2764704" y="4420937"/>
                  <a:ext cx="36518" cy="33723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" name="Connecteur droit 107"/>
                <p:cNvCxnSpPr/>
                <p:nvPr/>
              </p:nvCxnSpPr>
              <p:spPr>
                <a:xfrm flipV="1">
                  <a:off x="2765500" y="4446105"/>
                  <a:ext cx="36518" cy="33723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9" name="Connecteur droit 108"/>
                <p:cNvCxnSpPr/>
                <p:nvPr/>
              </p:nvCxnSpPr>
              <p:spPr>
                <a:xfrm flipV="1">
                  <a:off x="2764704" y="4399851"/>
                  <a:ext cx="36518" cy="33723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0" name="Connecteur droit 109"/>
                <p:cNvCxnSpPr/>
                <p:nvPr/>
              </p:nvCxnSpPr>
              <p:spPr>
                <a:xfrm flipV="1">
                  <a:off x="2766377" y="4462966"/>
                  <a:ext cx="36518" cy="33723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1" name="Connecteur droit 110"/>
                <p:cNvCxnSpPr/>
                <p:nvPr/>
              </p:nvCxnSpPr>
              <p:spPr>
                <a:xfrm flipV="1">
                  <a:off x="2764704" y="4482520"/>
                  <a:ext cx="36518" cy="33723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2" name="Connecteur droit 111"/>
                <p:cNvCxnSpPr/>
                <p:nvPr/>
              </p:nvCxnSpPr>
              <p:spPr>
                <a:xfrm flipV="1">
                  <a:off x="2765500" y="4507688"/>
                  <a:ext cx="36518" cy="33723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93" name="Connecteur droit 92"/>
              <p:cNvCxnSpPr/>
              <p:nvPr/>
            </p:nvCxnSpPr>
            <p:spPr>
              <a:xfrm>
                <a:off x="8460432" y="445146"/>
                <a:ext cx="379064" cy="0"/>
              </a:xfrm>
              <a:prstGeom prst="line">
                <a:avLst/>
              </a:prstGeom>
              <a:ln w="1905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13" name="Connecteur droit 112"/>
            <p:cNvCxnSpPr/>
            <p:nvPr/>
          </p:nvCxnSpPr>
          <p:spPr>
            <a:xfrm flipH="1">
              <a:off x="6648482" y="2511504"/>
              <a:ext cx="59380" cy="5938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necteur droit 113"/>
            <p:cNvCxnSpPr/>
            <p:nvPr/>
          </p:nvCxnSpPr>
          <p:spPr>
            <a:xfrm flipH="1" flipV="1">
              <a:off x="6652584" y="2511504"/>
              <a:ext cx="57721" cy="5938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ZoneTexte 114"/>
            <p:cNvSpPr txBox="1"/>
            <p:nvPr/>
          </p:nvSpPr>
          <p:spPr>
            <a:xfrm>
              <a:off x="6476869" y="1964492"/>
              <a:ext cx="46198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dirty="0"/>
                <a:t>O</a:t>
              </a:r>
            </a:p>
          </p:txBody>
        </p:sp>
        <p:cxnSp>
          <p:nvCxnSpPr>
            <p:cNvPr id="116" name="Connecteur droit 115"/>
            <p:cNvCxnSpPr/>
            <p:nvPr/>
          </p:nvCxnSpPr>
          <p:spPr>
            <a:xfrm flipH="1">
              <a:off x="6301351" y="2696686"/>
              <a:ext cx="59894" cy="5989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necteur droit 116"/>
            <p:cNvCxnSpPr/>
            <p:nvPr/>
          </p:nvCxnSpPr>
          <p:spPr>
            <a:xfrm flipH="1" flipV="1">
              <a:off x="6301351" y="2696686"/>
              <a:ext cx="59896" cy="5989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ZoneTexte 117"/>
            <p:cNvSpPr txBox="1"/>
            <p:nvPr/>
          </p:nvSpPr>
          <p:spPr>
            <a:xfrm>
              <a:off x="5930227" y="2350954"/>
              <a:ext cx="40107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dirty="0" smtClean="0"/>
                <a:t>C</a:t>
              </a:r>
              <a:endParaRPr lang="fr-FR" sz="2800" dirty="0"/>
            </a:p>
          </p:txBody>
        </p:sp>
        <p:sp>
          <p:nvSpPr>
            <p:cNvPr id="119" name="ZoneTexte 118"/>
            <p:cNvSpPr txBox="1"/>
            <p:nvPr/>
          </p:nvSpPr>
          <p:spPr>
            <a:xfrm>
              <a:off x="5729691" y="3507749"/>
              <a:ext cx="26321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dirty="0" smtClean="0"/>
                <a:t>I</a:t>
              </a:r>
              <a:endParaRPr lang="fr-FR" sz="2800" dirty="0"/>
            </a:p>
          </p:txBody>
        </p:sp>
        <p:sp>
          <p:nvSpPr>
            <p:cNvPr id="120" name="ZoneTexte 119"/>
            <p:cNvSpPr txBox="1"/>
            <p:nvPr/>
          </p:nvSpPr>
          <p:spPr>
            <a:xfrm>
              <a:off x="6649277" y="3502638"/>
              <a:ext cx="40107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dirty="0"/>
                <a:t>A</a:t>
              </a:r>
            </a:p>
          </p:txBody>
        </p:sp>
        <p:cxnSp>
          <p:nvCxnSpPr>
            <p:cNvPr id="121" name="Connecteur droit 120"/>
            <p:cNvCxnSpPr/>
            <p:nvPr/>
          </p:nvCxnSpPr>
          <p:spPr>
            <a:xfrm flipH="1" flipV="1">
              <a:off x="6682954" y="2536410"/>
              <a:ext cx="1746807" cy="1"/>
            </a:xfrm>
            <a:prstGeom prst="line">
              <a:avLst/>
            </a:prstGeom>
            <a:ln w="190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necteur droit 121"/>
            <p:cNvCxnSpPr/>
            <p:nvPr/>
          </p:nvCxnSpPr>
          <p:spPr>
            <a:xfrm>
              <a:off x="7717155" y="1892483"/>
              <a:ext cx="0" cy="643927"/>
            </a:xfrm>
            <a:prstGeom prst="line">
              <a:avLst/>
            </a:prstGeom>
            <a:ln w="190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necteur droit 122"/>
            <p:cNvCxnSpPr/>
            <p:nvPr/>
          </p:nvCxnSpPr>
          <p:spPr>
            <a:xfrm flipV="1">
              <a:off x="5785181" y="2536411"/>
              <a:ext cx="894758" cy="508201"/>
            </a:xfrm>
            <a:prstGeom prst="line">
              <a:avLst/>
            </a:prstGeom>
            <a:ln w="19050">
              <a:solidFill>
                <a:schemeClr val="accent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24" name="Espace réservé du contenu 125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63098" y="2357582"/>
              <a:ext cx="238125" cy="280035"/>
            </a:xfrm>
            <a:prstGeom prst="rect">
              <a:avLst/>
            </a:prstGeom>
          </p:spPr>
        </p:pic>
        <p:pic>
          <p:nvPicPr>
            <p:cNvPr id="125" name="Espace réservé du contenu 130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66118" y="2652236"/>
              <a:ext cx="238125" cy="278130"/>
            </a:xfrm>
            <a:prstGeom prst="rect">
              <a:avLst/>
            </a:prstGeom>
          </p:spPr>
        </p:pic>
        <p:cxnSp>
          <p:nvCxnSpPr>
            <p:cNvPr id="126" name="Connecteur droit 125"/>
            <p:cNvCxnSpPr/>
            <p:nvPr/>
          </p:nvCxnSpPr>
          <p:spPr>
            <a:xfrm flipV="1">
              <a:off x="7272354" y="2541195"/>
              <a:ext cx="0" cy="949862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27" name="Image 126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17109" y="2967144"/>
              <a:ext cx="400050" cy="255270"/>
            </a:xfrm>
            <a:prstGeom prst="rect">
              <a:avLst/>
            </a:prstGeom>
          </p:spPr>
        </p:pic>
        <p:sp>
          <p:nvSpPr>
            <p:cNvPr id="128" name="ZoneTexte 127"/>
            <p:cNvSpPr txBox="1"/>
            <p:nvPr/>
          </p:nvSpPr>
          <p:spPr>
            <a:xfrm>
              <a:off x="7347915" y="4594428"/>
              <a:ext cx="37041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000" dirty="0" smtClean="0"/>
                <a:t>0</a:t>
              </a:r>
              <a:endParaRPr lang="fr-FR" sz="2000" dirty="0"/>
            </a:p>
          </p:txBody>
        </p:sp>
        <p:sp>
          <p:nvSpPr>
            <p:cNvPr id="129" name="ZoneTexte 128"/>
            <p:cNvSpPr txBox="1"/>
            <p:nvPr/>
          </p:nvSpPr>
          <p:spPr>
            <a:xfrm>
              <a:off x="6282174" y="3497722"/>
              <a:ext cx="37041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000" dirty="0">
                  <a:solidFill>
                    <a:schemeClr val="accent2">
                      <a:lumMod val="50000"/>
                    </a:schemeClr>
                  </a:solidFill>
                </a:rPr>
                <a:t>1</a:t>
              </a:r>
            </a:p>
          </p:txBody>
        </p:sp>
        <p:sp>
          <p:nvSpPr>
            <p:cNvPr id="130" name="ZoneTexte 129"/>
            <p:cNvSpPr txBox="1"/>
            <p:nvPr/>
          </p:nvSpPr>
          <p:spPr>
            <a:xfrm>
              <a:off x="5856276" y="2042975"/>
              <a:ext cx="37041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000" dirty="0">
                  <a:solidFill>
                    <a:schemeClr val="accent1"/>
                  </a:solidFill>
                </a:rPr>
                <a:t>2</a:t>
              </a:r>
            </a:p>
          </p:txBody>
        </p:sp>
      </p:grpSp>
      <p:pic>
        <p:nvPicPr>
          <p:cNvPr id="134" name="Image 13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792" y="3443792"/>
            <a:ext cx="1282065" cy="384810"/>
          </a:xfrm>
          <a:prstGeom prst="rect">
            <a:avLst/>
          </a:prstGeom>
        </p:spPr>
      </p:pic>
      <p:pic>
        <p:nvPicPr>
          <p:cNvPr id="135" name="Image 13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800" y="4653136"/>
            <a:ext cx="1282065" cy="384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521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roupe 83"/>
          <p:cNvGrpSpPr/>
          <p:nvPr/>
        </p:nvGrpSpPr>
        <p:grpSpPr>
          <a:xfrm>
            <a:off x="4554039" y="2712721"/>
            <a:ext cx="3522850" cy="3015701"/>
            <a:chOff x="4554039" y="2712721"/>
            <a:chExt cx="3522850" cy="3015701"/>
          </a:xfrm>
        </p:grpSpPr>
        <p:grpSp>
          <p:nvGrpSpPr>
            <p:cNvPr id="83" name="Groupe 82"/>
            <p:cNvGrpSpPr/>
            <p:nvPr/>
          </p:nvGrpSpPr>
          <p:grpSpPr>
            <a:xfrm>
              <a:off x="4554039" y="3427887"/>
              <a:ext cx="3522850" cy="2300535"/>
              <a:chOff x="4554039" y="3427887"/>
              <a:chExt cx="3522850" cy="2300535"/>
            </a:xfrm>
          </p:grpSpPr>
          <p:grpSp>
            <p:nvGrpSpPr>
              <p:cNvPr id="82" name="Groupe 81"/>
              <p:cNvGrpSpPr/>
              <p:nvPr/>
            </p:nvGrpSpPr>
            <p:grpSpPr>
              <a:xfrm>
                <a:off x="4554039" y="3427887"/>
                <a:ext cx="3522850" cy="2300535"/>
                <a:chOff x="4554039" y="3427887"/>
                <a:chExt cx="3522850" cy="2300535"/>
              </a:xfrm>
            </p:grpSpPr>
            <p:sp>
              <p:nvSpPr>
                <p:cNvPr id="47" name="Forme libre 46"/>
                <p:cNvSpPr/>
                <p:nvPr/>
              </p:nvSpPr>
              <p:spPr>
                <a:xfrm>
                  <a:off x="5053328" y="4576294"/>
                  <a:ext cx="3023561" cy="1152128"/>
                </a:xfrm>
                <a:custGeom>
                  <a:avLst/>
                  <a:gdLst>
                    <a:gd name="connsiteX0" fmla="*/ 0 w 1814946"/>
                    <a:gd name="connsiteY0" fmla="*/ 775865 h 789719"/>
                    <a:gd name="connsiteX1" fmla="*/ 886691 w 1814946"/>
                    <a:gd name="connsiteY1" fmla="*/ 10 h 789719"/>
                    <a:gd name="connsiteX2" fmla="*/ 1814946 w 1814946"/>
                    <a:gd name="connsiteY2" fmla="*/ 789719 h 7897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814946" h="789719">
                      <a:moveTo>
                        <a:pt x="0" y="775865"/>
                      </a:moveTo>
                      <a:cubicBezTo>
                        <a:pt x="292100" y="386783"/>
                        <a:pt x="584200" y="-2299"/>
                        <a:pt x="886691" y="10"/>
                      </a:cubicBezTo>
                      <a:cubicBezTo>
                        <a:pt x="1189182" y="2319"/>
                        <a:pt x="1502064" y="396019"/>
                        <a:pt x="1814946" y="789719"/>
                      </a:cubicBezTo>
                    </a:path>
                  </a:pathLst>
                </a:custGeom>
                <a:ln w="28575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48" name="Forme libre 47"/>
                <p:cNvSpPr/>
                <p:nvPr/>
              </p:nvSpPr>
              <p:spPr>
                <a:xfrm flipV="1">
                  <a:off x="5053328" y="3568182"/>
                  <a:ext cx="3023561" cy="1194153"/>
                </a:xfrm>
                <a:custGeom>
                  <a:avLst/>
                  <a:gdLst>
                    <a:gd name="connsiteX0" fmla="*/ 0 w 1814946"/>
                    <a:gd name="connsiteY0" fmla="*/ 775865 h 789719"/>
                    <a:gd name="connsiteX1" fmla="*/ 886691 w 1814946"/>
                    <a:gd name="connsiteY1" fmla="*/ 10 h 789719"/>
                    <a:gd name="connsiteX2" fmla="*/ 1814946 w 1814946"/>
                    <a:gd name="connsiteY2" fmla="*/ 789719 h 7897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814946" h="789719">
                      <a:moveTo>
                        <a:pt x="0" y="775865"/>
                      </a:moveTo>
                      <a:cubicBezTo>
                        <a:pt x="292100" y="386783"/>
                        <a:pt x="584200" y="-2299"/>
                        <a:pt x="886691" y="10"/>
                      </a:cubicBezTo>
                      <a:cubicBezTo>
                        <a:pt x="1189182" y="2319"/>
                        <a:pt x="1502064" y="396019"/>
                        <a:pt x="1814946" y="789719"/>
                      </a:cubicBezTo>
                    </a:path>
                  </a:pathLst>
                </a:custGeom>
                <a:solidFill>
                  <a:schemeClr val="bg1"/>
                </a:solidFill>
                <a:ln w="28575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pic>
              <p:nvPicPr>
                <p:cNvPr id="50" name="Image 49"/>
                <p:cNvPicPr>
                  <a:picLocks noChangeAspect="1"/>
                </p:cNvPicPr>
                <p:nvPr>
                  <p:custDataLst>
                    <p:tags r:id="rId11"/>
                  </p:custDataLst>
                </p:nvPr>
              </p:nvPicPr>
              <p:blipFill>
                <a:blip r:embed="rId1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576013" y="5389395"/>
                  <a:ext cx="354027" cy="339026"/>
                </a:xfrm>
                <a:prstGeom prst="rect">
                  <a:avLst/>
                </a:prstGeom>
              </p:spPr>
            </p:pic>
            <p:pic>
              <p:nvPicPr>
                <p:cNvPr id="51" name="Image 50"/>
                <p:cNvPicPr>
                  <a:picLocks noChangeAspect="1"/>
                </p:cNvPicPr>
                <p:nvPr>
                  <p:custDataLst>
                    <p:tags r:id="rId12"/>
                  </p:custDataLst>
                </p:nvPr>
              </p:nvPicPr>
              <p:blipFill>
                <a:blip r:embed="rId1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554039" y="3427887"/>
                  <a:ext cx="347806" cy="324811"/>
                </a:xfrm>
                <a:prstGeom prst="rect">
                  <a:avLst/>
                </a:prstGeom>
              </p:spPr>
            </p:pic>
          </p:grpSp>
          <p:sp>
            <p:nvSpPr>
              <p:cNvPr id="49" name="Ellipse 48"/>
              <p:cNvSpPr/>
              <p:nvPr/>
            </p:nvSpPr>
            <p:spPr>
              <a:xfrm>
                <a:off x="6132674" y="4576294"/>
                <a:ext cx="792088" cy="186041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pic>
          <p:nvPicPr>
            <p:cNvPr id="52" name="Image 51"/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17989" y="2712721"/>
              <a:ext cx="433388" cy="347663"/>
            </a:xfrm>
            <a:prstGeom prst="rect">
              <a:avLst/>
            </a:prstGeom>
          </p:spPr>
        </p:pic>
        <p:cxnSp>
          <p:nvCxnSpPr>
            <p:cNvPr id="53" name="Connecteur droit avec flèche 52"/>
            <p:cNvCxnSpPr/>
            <p:nvPr/>
          </p:nvCxnSpPr>
          <p:spPr>
            <a:xfrm flipV="1">
              <a:off x="6503995" y="2924945"/>
              <a:ext cx="0" cy="1728191"/>
            </a:xfrm>
            <a:prstGeom prst="straightConnector1">
              <a:avLst/>
            </a:prstGeom>
            <a:ln w="38100">
              <a:tailEnd type="stealth" w="med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Hypothèses</a:t>
            </a: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SII - PTSI - Lycée Jules Haag Besançon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97126C5-E3BE-4F62-84C2-AF34D0A15775}" type="slidenum">
              <a:rPr lang="fr-FR" smtClean="0"/>
              <a:t>16</a:t>
            </a:fld>
            <a:endParaRPr lang="fr-FR"/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1"/>
          </p:nvPr>
        </p:nvSpPr>
        <p:spPr>
          <a:xfrm>
            <a:off x="107504" y="1600200"/>
            <a:ext cx="8928992" cy="892696"/>
          </a:xfrm>
        </p:spPr>
        <p:txBody>
          <a:bodyPr/>
          <a:lstStyle/>
          <a:p>
            <a:r>
              <a:rPr lang="fr-FR" dirty="0" smtClean="0"/>
              <a:t>On cherche à établir </a:t>
            </a:r>
            <a:endParaRPr lang="fr-FR" dirty="0"/>
          </a:p>
        </p:txBody>
      </p:sp>
      <p:grpSp>
        <p:nvGrpSpPr>
          <p:cNvPr id="80" name="Groupe 79"/>
          <p:cNvGrpSpPr/>
          <p:nvPr/>
        </p:nvGrpSpPr>
        <p:grpSpPr>
          <a:xfrm>
            <a:off x="63011" y="4560115"/>
            <a:ext cx="3500876" cy="1152128"/>
            <a:chOff x="63011" y="4560115"/>
            <a:chExt cx="3500876" cy="1152128"/>
          </a:xfrm>
        </p:grpSpPr>
        <p:sp>
          <p:nvSpPr>
            <p:cNvPr id="35" name="Forme libre 34"/>
            <p:cNvSpPr/>
            <p:nvPr/>
          </p:nvSpPr>
          <p:spPr>
            <a:xfrm>
              <a:off x="540326" y="4560115"/>
              <a:ext cx="3023561" cy="1152128"/>
            </a:xfrm>
            <a:custGeom>
              <a:avLst/>
              <a:gdLst>
                <a:gd name="connsiteX0" fmla="*/ 0 w 1814946"/>
                <a:gd name="connsiteY0" fmla="*/ 775865 h 789719"/>
                <a:gd name="connsiteX1" fmla="*/ 886691 w 1814946"/>
                <a:gd name="connsiteY1" fmla="*/ 10 h 789719"/>
                <a:gd name="connsiteX2" fmla="*/ 1814946 w 1814946"/>
                <a:gd name="connsiteY2" fmla="*/ 789719 h 789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14946" h="789719">
                  <a:moveTo>
                    <a:pt x="0" y="775865"/>
                  </a:moveTo>
                  <a:cubicBezTo>
                    <a:pt x="292100" y="386783"/>
                    <a:pt x="584200" y="-2299"/>
                    <a:pt x="886691" y="10"/>
                  </a:cubicBezTo>
                  <a:cubicBezTo>
                    <a:pt x="1189182" y="2319"/>
                    <a:pt x="1502064" y="396019"/>
                    <a:pt x="1814946" y="789719"/>
                  </a:cubicBezTo>
                </a:path>
              </a:pathLst>
            </a:cu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38" name="Image 37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11" y="5373216"/>
              <a:ext cx="354027" cy="339026"/>
            </a:xfrm>
            <a:prstGeom prst="rect">
              <a:avLst/>
            </a:prstGeom>
          </p:spPr>
        </p:pic>
      </p:grpSp>
      <p:grpSp>
        <p:nvGrpSpPr>
          <p:cNvPr id="79" name="Groupe 78"/>
          <p:cNvGrpSpPr/>
          <p:nvPr/>
        </p:nvGrpSpPr>
        <p:grpSpPr>
          <a:xfrm>
            <a:off x="41037" y="3411708"/>
            <a:ext cx="3522850" cy="1334448"/>
            <a:chOff x="41037" y="3411708"/>
            <a:chExt cx="3522850" cy="1334448"/>
          </a:xfrm>
        </p:grpSpPr>
        <p:sp>
          <p:nvSpPr>
            <p:cNvPr id="36" name="Forme libre 35"/>
            <p:cNvSpPr/>
            <p:nvPr/>
          </p:nvSpPr>
          <p:spPr>
            <a:xfrm flipV="1">
              <a:off x="540326" y="3552003"/>
              <a:ext cx="3023561" cy="1194153"/>
            </a:xfrm>
            <a:custGeom>
              <a:avLst/>
              <a:gdLst>
                <a:gd name="connsiteX0" fmla="*/ 0 w 1814946"/>
                <a:gd name="connsiteY0" fmla="*/ 775865 h 789719"/>
                <a:gd name="connsiteX1" fmla="*/ 886691 w 1814946"/>
                <a:gd name="connsiteY1" fmla="*/ 10 h 789719"/>
                <a:gd name="connsiteX2" fmla="*/ 1814946 w 1814946"/>
                <a:gd name="connsiteY2" fmla="*/ 789719 h 789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14946" h="789719">
                  <a:moveTo>
                    <a:pt x="0" y="775865"/>
                  </a:moveTo>
                  <a:cubicBezTo>
                    <a:pt x="292100" y="386783"/>
                    <a:pt x="584200" y="-2299"/>
                    <a:pt x="886691" y="10"/>
                  </a:cubicBezTo>
                  <a:cubicBezTo>
                    <a:pt x="1189182" y="2319"/>
                    <a:pt x="1502064" y="396019"/>
                    <a:pt x="1814946" y="789719"/>
                  </a:cubicBezTo>
                </a:path>
              </a:pathLst>
            </a:cu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39" name="Image 38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037" y="3411708"/>
              <a:ext cx="347806" cy="324811"/>
            </a:xfrm>
            <a:prstGeom prst="rect">
              <a:avLst/>
            </a:prstGeom>
          </p:spPr>
        </p:pic>
      </p:grpSp>
      <p:grpSp>
        <p:nvGrpSpPr>
          <p:cNvPr id="90" name="Groupe 89"/>
          <p:cNvGrpSpPr/>
          <p:nvPr/>
        </p:nvGrpSpPr>
        <p:grpSpPr>
          <a:xfrm>
            <a:off x="4166047" y="3988885"/>
            <a:ext cx="4504839" cy="773450"/>
            <a:chOff x="4166047" y="3988885"/>
            <a:chExt cx="4504839" cy="773450"/>
          </a:xfrm>
        </p:grpSpPr>
        <p:cxnSp>
          <p:nvCxnSpPr>
            <p:cNvPr id="55" name="Connecteur droit 54"/>
            <p:cNvCxnSpPr/>
            <p:nvPr/>
          </p:nvCxnSpPr>
          <p:spPr>
            <a:xfrm flipH="1">
              <a:off x="4427984" y="4005064"/>
              <a:ext cx="625344" cy="757271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cteur droit 56"/>
            <p:cNvCxnSpPr/>
            <p:nvPr/>
          </p:nvCxnSpPr>
          <p:spPr>
            <a:xfrm flipH="1">
              <a:off x="8045542" y="3988885"/>
              <a:ext cx="625344" cy="757271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cteur droit 57"/>
            <p:cNvCxnSpPr/>
            <p:nvPr/>
          </p:nvCxnSpPr>
          <p:spPr>
            <a:xfrm flipH="1">
              <a:off x="4427984" y="4746156"/>
              <a:ext cx="3648905" cy="0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1" name="Image 60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66047" y="4383698"/>
              <a:ext cx="438134" cy="362457"/>
            </a:xfrm>
            <a:prstGeom prst="rect">
              <a:avLst/>
            </a:prstGeom>
          </p:spPr>
        </p:pic>
      </p:grpSp>
      <p:grpSp>
        <p:nvGrpSpPr>
          <p:cNvPr id="88" name="Groupe 87"/>
          <p:cNvGrpSpPr/>
          <p:nvPr/>
        </p:nvGrpSpPr>
        <p:grpSpPr>
          <a:xfrm>
            <a:off x="6503995" y="3131984"/>
            <a:ext cx="1541547" cy="1241428"/>
            <a:chOff x="6503995" y="3131984"/>
            <a:chExt cx="1541547" cy="1241428"/>
          </a:xfrm>
        </p:grpSpPr>
        <p:cxnSp>
          <p:nvCxnSpPr>
            <p:cNvPr id="67" name="Connecteur droit avec flèche 66"/>
            <p:cNvCxnSpPr/>
            <p:nvPr/>
          </p:nvCxnSpPr>
          <p:spPr>
            <a:xfrm flipV="1">
              <a:off x="6503995" y="3161025"/>
              <a:ext cx="1541547" cy="267020"/>
            </a:xfrm>
            <a:prstGeom prst="straightConnector1">
              <a:avLst/>
            </a:prstGeom>
            <a:ln w="6350">
              <a:prstDash val="dash"/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8" name="Connecteur droit avec flèche 67"/>
            <p:cNvCxnSpPr/>
            <p:nvPr/>
          </p:nvCxnSpPr>
          <p:spPr>
            <a:xfrm flipV="1">
              <a:off x="8024046" y="3131984"/>
              <a:ext cx="0" cy="1241428"/>
            </a:xfrm>
            <a:prstGeom prst="straightConnector1">
              <a:avLst/>
            </a:prstGeom>
            <a:ln w="6350">
              <a:prstDash val="dash"/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9" name="Groupe 88"/>
          <p:cNvGrpSpPr/>
          <p:nvPr/>
        </p:nvGrpSpPr>
        <p:grpSpPr>
          <a:xfrm>
            <a:off x="3786951" y="4576294"/>
            <a:ext cx="2741767" cy="768469"/>
            <a:chOff x="3786951" y="4576294"/>
            <a:chExt cx="2741767" cy="768469"/>
          </a:xfrm>
        </p:grpSpPr>
        <p:cxnSp>
          <p:nvCxnSpPr>
            <p:cNvPr id="72" name="Connecteur droit avec flèche 71"/>
            <p:cNvCxnSpPr>
              <a:stCxn id="49" idx="0"/>
            </p:cNvCxnSpPr>
            <p:nvPr/>
          </p:nvCxnSpPr>
          <p:spPr>
            <a:xfrm flipH="1">
              <a:off x="4930040" y="4576294"/>
              <a:ext cx="1598678" cy="364874"/>
            </a:xfrm>
            <a:prstGeom prst="straightConnector1">
              <a:avLst/>
            </a:prstGeom>
            <a:ln w="38100">
              <a:tailEnd type="stealth" w="med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75" name="Espace réservé du contenu 5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86951" y="4959953"/>
              <a:ext cx="1282065" cy="384810"/>
            </a:xfrm>
            <a:prstGeom prst="rect">
              <a:avLst/>
            </a:prstGeom>
          </p:spPr>
        </p:pic>
      </p:grpSp>
      <p:grpSp>
        <p:nvGrpSpPr>
          <p:cNvPr id="87" name="Groupe 86"/>
          <p:cNvGrpSpPr/>
          <p:nvPr/>
        </p:nvGrpSpPr>
        <p:grpSpPr>
          <a:xfrm>
            <a:off x="6528718" y="2641535"/>
            <a:ext cx="2486206" cy="1934759"/>
            <a:chOff x="6528718" y="2641535"/>
            <a:chExt cx="2486206" cy="1934759"/>
          </a:xfrm>
        </p:grpSpPr>
        <p:cxnSp>
          <p:nvCxnSpPr>
            <p:cNvPr id="69" name="Connecteur droit avec flèche 68"/>
            <p:cNvCxnSpPr>
              <a:stCxn id="49" idx="0"/>
            </p:cNvCxnSpPr>
            <p:nvPr/>
          </p:nvCxnSpPr>
          <p:spPr>
            <a:xfrm flipV="1">
              <a:off x="6528718" y="3161025"/>
              <a:ext cx="1495328" cy="1415269"/>
            </a:xfrm>
            <a:prstGeom prst="straightConnector1">
              <a:avLst/>
            </a:prstGeom>
            <a:ln w="38100">
              <a:tailEnd type="stealth" w="med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76" name="Image 75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01096" y="2641535"/>
              <a:ext cx="1013828" cy="382704"/>
            </a:xfrm>
            <a:prstGeom prst="rect">
              <a:avLst/>
            </a:prstGeom>
          </p:spPr>
        </p:pic>
      </p:grpSp>
      <p:grpSp>
        <p:nvGrpSpPr>
          <p:cNvPr id="85" name="Groupe 84"/>
          <p:cNvGrpSpPr/>
          <p:nvPr/>
        </p:nvGrpSpPr>
        <p:grpSpPr>
          <a:xfrm>
            <a:off x="5368351" y="3411708"/>
            <a:ext cx="1135644" cy="1241428"/>
            <a:chOff x="5368351" y="3411708"/>
            <a:chExt cx="1135644" cy="1241428"/>
          </a:xfrm>
        </p:grpSpPr>
        <p:cxnSp>
          <p:nvCxnSpPr>
            <p:cNvPr id="62" name="Connecteur droit avec flèche 61"/>
            <p:cNvCxnSpPr/>
            <p:nvPr/>
          </p:nvCxnSpPr>
          <p:spPr>
            <a:xfrm flipV="1">
              <a:off x="6503995" y="3411708"/>
              <a:ext cx="0" cy="1241428"/>
            </a:xfrm>
            <a:prstGeom prst="straightConnector1">
              <a:avLst/>
            </a:prstGeom>
            <a:ln w="38100">
              <a:tailEnd type="stealth" w="med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77" name="Image 76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68351" y="3599938"/>
              <a:ext cx="1099275" cy="396078"/>
            </a:xfrm>
            <a:prstGeom prst="rect">
              <a:avLst/>
            </a:prstGeom>
          </p:spPr>
        </p:pic>
      </p:grpSp>
      <p:grpSp>
        <p:nvGrpSpPr>
          <p:cNvPr id="86" name="Groupe 85"/>
          <p:cNvGrpSpPr/>
          <p:nvPr/>
        </p:nvGrpSpPr>
        <p:grpSpPr>
          <a:xfrm>
            <a:off x="6503995" y="4332847"/>
            <a:ext cx="2284390" cy="400338"/>
            <a:chOff x="6503995" y="4332847"/>
            <a:chExt cx="2284390" cy="400338"/>
          </a:xfrm>
        </p:grpSpPr>
        <p:cxnSp>
          <p:nvCxnSpPr>
            <p:cNvPr id="64" name="Connecteur droit avec flèche 63"/>
            <p:cNvCxnSpPr/>
            <p:nvPr/>
          </p:nvCxnSpPr>
          <p:spPr>
            <a:xfrm flipV="1">
              <a:off x="6503995" y="4332847"/>
              <a:ext cx="1541547" cy="267020"/>
            </a:xfrm>
            <a:prstGeom prst="straightConnector1">
              <a:avLst/>
            </a:prstGeom>
            <a:ln w="38100">
              <a:tailEnd type="stealth" w="med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78" name="Image 77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6762" y="4400794"/>
              <a:ext cx="981623" cy="332391"/>
            </a:xfrm>
            <a:prstGeom prst="rect">
              <a:avLst/>
            </a:prstGeom>
          </p:spPr>
        </p:pic>
      </p:grpSp>
      <p:sp>
        <p:nvSpPr>
          <p:cNvPr id="37" name="Ellipse 36"/>
          <p:cNvSpPr/>
          <p:nvPr/>
        </p:nvSpPr>
        <p:spPr>
          <a:xfrm>
            <a:off x="1619672" y="4560115"/>
            <a:ext cx="792088" cy="186041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81" name="Groupe 80"/>
          <p:cNvGrpSpPr/>
          <p:nvPr/>
        </p:nvGrpSpPr>
        <p:grpSpPr>
          <a:xfrm>
            <a:off x="1404987" y="2696542"/>
            <a:ext cx="603681" cy="1956593"/>
            <a:chOff x="1404987" y="2696542"/>
            <a:chExt cx="603681" cy="1956593"/>
          </a:xfrm>
        </p:grpSpPr>
        <p:pic>
          <p:nvPicPr>
            <p:cNvPr id="40" name="Image 39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4987" y="2696542"/>
              <a:ext cx="433388" cy="347663"/>
            </a:xfrm>
            <a:prstGeom prst="rect">
              <a:avLst/>
            </a:prstGeom>
          </p:spPr>
        </p:pic>
        <p:cxnSp>
          <p:nvCxnSpPr>
            <p:cNvPr id="44" name="Connecteur droit avec flèche 43"/>
            <p:cNvCxnSpPr/>
            <p:nvPr/>
          </p:nvCxnSpPr>
          <p:spPr>
            <a:xfrm flipV="1">
              <a:off x="2008668" y="2924944"/>
              <a:ext cx="0" cy="1728191"/>
            </a:xfrm>
            <a:prstGeom prst="straightConnector1">
              <a:avLst/>
            </a:prstGeom>
            <a:ln w="38100">
              <a:tailEnd type="stealth" w="med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91" name="ZoneTexte 90"/>
          <p:cNvSpPr txBox="1"/>
          <p:nvPr/>
        </p:nvSpPr>
        <p:spPr>
          <a:xfrm>
            <a:off x="1185365" y="4967692"/>
            <a:ext cx="1646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Zone de contact</a:t>
            </a:r>
            <a:endParaRPr lang="fr-FR" dirty="0"/>
          </a:p>
        </p:txBody>
      </p:sp>
      <p:sp>
        <p:nvSpPr>
          <p:cNvPr id="92" name="ZoneTexte 91"/>
          <p:cNvSpPr txBox="1"/>
          <p:nvPr/>
        </p:nvSpPr>
        <p:spPr>
          <a:xfrm>
            <a:off x="0" y="6093296"/>
            <a:ext cx="457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 smtClean="0">
                <a:solidFill>
                  <a:schemeClr val="accent2">
                    <a:lumMod val="50000"/>
                  </a:schemeClr>
                </a:solidFill>
              </a:rPr>
              <a:t>Réel</a:t>
            </a:r>
            <a:endParaRPr lang="fr-FR" sz="28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93" name="ZoneTexte 92"/>
          <p:cNvSpPr txBox="1"/>
          <p:nvPr/>
        </p:nvSpPr>
        <p:spPr>
          <a:xfrm>
            <a:off x="4572000" y="6093296"/>
            <a:ext cx="457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 smtClean="0">
                <a:solidFill>
                  <a:schemeClr val="accent2">
                    <a:lumMod val="50000"/>
                  </a:schemeClr>
                </a:solidFill>
              </a:rPr>
              <a:t>Modèle</a:t>
            </a:r>
            <a:endParaRPr lang="fr-FR" sz="28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94" name="Image 9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3849" y="1484785"/>
            <a:ext cx="2928825" cy="701293"/>
          </a:xfrm>
          <a:prstGeom prst="rect">
            <a:avLst/>
          </a:prstGeom>
        </p:spPr>
      </p:pic>
      <p:grpSp>
        <p:nvGrpSpPr>
          <p:cNvPr id="95" name="Groupe 94"/>
          <p:cNvGrpSpPr/>
          <p:nvPr/>
        </p:nvGrpSpPr>
        <p:grpSpPr>
          <a:xfrm>
            <a:off x="8385097" y="86270"/>
            <a:ext cx="649891" cy="1030803"/>
            <a:chOff x="8385097" y="86270"/>
            <a:chExt cx="649891" cy="1030803"/>
          </a:xfrm>
        </p:grpSpPr>
        <p:grpSp>
          <p:nvGrpSpPr>
            <p:cNvPr id="96" name="Groupe 95"/>
            <p:cNvGrpSpPr/>
            <p:nvPr/>
          </p:nvGrpSpPr>
          <p:grpSpPr>
            <a:xfrm>
              <a:off x="8385097" y="86270"/>
              <a:ext cx="649891" cy="1030803"/>
              <a:chOff x="1565735" y="3554945"/>
              <a:chExt cx="1237165" cy="1962287"/>
            </a:xfrm>
          </p:grpSpPr>
          <p:grpSp>
            <p:nvGrpSpPr>
              <p:cNvPr id="98" name="Groupe 97"/>
              <p:cNvGrpSpPr/>
              <p:nvPr/>
            </p:nvGrpSpPr>
            <p:grpSpPr>
              <a:xfrm rot="2700000">
                <a:off x="1691680" y="3429000"/>
                <a:ext cx="632651" cy="884541"/>
                <a:chOff x="951017" y="3531946"/>
                <a:chExt cx="632651" cy="884541"/>
              </a:xfrm>
            </p:grpSpPr>
            <p:cxnSp>
              <p:nvCxnSpPr>
                <p:cNvPr id="119" name="Connecteur droit 118"/>
                <p:cNvCxnSpPr/>
                <p:nvPr/>
              </p:nvCxnSpPr>
              <p:spPr>
                <a:xfrm>
                  <a:off x="951017" y="3830291"/>
                  <a:ext cx="92591" cy="390797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0" name="Connecteur droit 119"/>
                <p:cNvCxnSpPr/>
                <p:nvPr/>
              </p:nvCxnSpPr>
              <p:spPr>
                <a:xfrm flipH="1">
                  <a:off x="1475656" y="3830290"/>
                  <a:ext cx="108012" cy="390798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1" name="Arc 120"/>
                <p:cNvSpPr/>
                <p:nvPr/>
              </p:nvSpPr>
              <p:spPr>
                <a:xfrm>
                  <a:off x="951017" y="3531946"/>
                  <a:ext cx="632651" cy="596688"/>
                </a:xfrm>
                <a:prstGeom prst="arc">
                  <a:avLst>
                    <a:gd name="adj1" fmla="val 10752643"/>
                    <a:gd name="adj2" fmla="val 0"/>
                  </a:avLst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fr-FR" b="1"/>
                </a:p>
              </p:txBody>
            </p:sp>
            <p:sp>
              <p:nvSpPr>
                <p:cNvPr id="122" name="Arc 121"/>
                <p:cNvSpPr/>
                <p:nvPr/>
              </p:nvSpPr>
              <p:spPr>
                <a:xfrm flipV="1">
                  <a:off x="1043609" y="4025689"/>
                  <a:ext cx="432048" cy="390798"/>
                </a:xfrm>
                <a:prstGeom prst="arc">
                  <a:avLst>
                    <a:gd name="adj1" fmla="val 10752643"/>
                    <a:gd name="adj2" fmla="val 0"/>
                  </a:avLst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fr-FR" b="1"/>
                </a:p>
              </p:txBody>
            </p:sp>
          </p:grpSp>
          <p:cxnSp>
            <p:nvCxnSpPr>
              <p:cNvPr id="99" name="Connecteur droit 98"/>
              <p:cNvCxnSpPr/>
              <p:nvPr/>
            </p:nvCxnSpPr>
            <p:spPr>
              <a:xfrm>
                <a:off x="2089326" y="4269512"/>
                <a:ext cx="6261" cy="527640"/>
              </a:xfrm>
              <a:prstGeom prst="line">
                <a:avLst/>
              </a:prstGeom>
              <a:ln w="1905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0" name="Rectangle 99"/>
              <p:cNvSpPr/>
              <p:nvPr/>
            </p:nvSpPr>
            <p:spPr>
              <a:xfrm>
                <a:off x="2004951" y="4797152"/>
                <a:ext cx="175806" cy="36004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cxnSp>
            <p:nvCxnSpPr>
              <p:cNvPr id="101" name="Connecteur droit 100"/>
              <p:cNvCxnSpPr/>
              <p:nvPr/>
            </p:nvCxnSpPr>
            <p:spPr>
              <a:xfrm>
                <a:off x="2089326" y="5157192"/>
                <a:ext cx="0" cy="360040"/>
              </a:xfrm>
              <a:prstGeom prst="line">
                <a:avLst/>
              </a:prstGeom>
              <a:ln w="1905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Connecteur droit 101"/>
              <p:cNvCxnSpPr>
                <a:stCxn id="103" idx="2"/>
              </p:cNvCxnSpPr>
              <p:nvPr/>
            </p:nvCxnSpPr>
            <p:spPr>
              <a:xfrm flipH="1">
                <a:off x="1675139" y="3769499"/>
                <a:ext cx="290621" cy="118132"/>
              </a:xfrm>
              <a:prstGeom prst="lin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3" name="Ellipse 102"/>
              <p:cNvSpPr/>
              <p:nvPr/>
            </p:nvSpPr>
            <p:spPr>
              <a:xfrm>
                <a:off x="1965760" y="3625483"/>
                <a:ext cx="288032" cy="288032"/>
              </a:xfrm>
              <a:prstGeom prst="ellipse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cxnSp>
            <p:nvCxnSpPr>
              <p:cNvPr id="104" name="Connecteur droit 103"/>
              <p:cNvCxnSpPr>
                <a:endCxn id="100" idx="3"/>
              </p:cNvCxnSpPr>
              <p:nvPr/>
            </p:nvCxnSpPr>
            <p:spPr>
              <a:xfrm flipH="1">
                <a:off x="2180757" y="4977172"/>
                <a:ext cx="436693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Connecteur droit 104"/>
              <p:cNvCxnSpPr/>
              <p:nvPr/>
            </p:nvCxnSpPr>
            <p:spPr>
              <a:xfrm flipH="1">
                <a:off x="2253792" y="3769499"/>
                <a:ext cx="363657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Connecteur droit 105"/>
              <p:cNvCxnSpPr/>
              <p:nvPr/>
            </p:nvCxnSpPr>
            <p:spPr>
              <a:xfrm flipV="1">
                <a:off x="2617449" y="3769499"/>
                <a:ext cx="1" cy="120767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Connecteur droit 106"/>
              <p:cNvCxnSpPr/>
              <p:nvPr/>
            </p:nvCxnSpPr>
            <p:spPr>
              <a:xfrm flipH="1">
                <a:off x="2617451" y="4437112"/>
                <a:ext cx="154349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Connecteur droit 107"/>
              <p:cNvCxnSpPr/>
              <p:nvPr/>
            </p:nvCxnSpPr>
            <p:spPr>
              <a:xfrm flipV="1">
                <a:off x="2765475" y="4331304"/>
                <a:ext cx="0" cy="219847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Connecteur droit 108"/>
              <p:cNvCxnSpPr/>
              <p:nvPr/>
            </p:nvCxnSpPr>
            <p:spPr>
              <a:xfrm flipV="1">
                <a:off x="2764709" y="4331304"/>
                <a:ext cx="36518" cy="33723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Connecteur droit 109"/>
              <p:cNvCxnSpPr/>
              <p:nvPr/>
            </p:nvCxnSpPr>
            <p:spPr>
              <a:xfrm flipV="1">
                <a:off x="2765505" y="4356472"/>
                <a:ext cx="36518" cy="33723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Connecteur droit 110"/>
              <p:cNvCxnSpPr/>
              <p:nvPr/>
            </p:nvCxnSpPr>
            <p:spPr>
              <a:xfrm flipV="1">
                <a:off x="2764709" y="4310218"/>
                <a:ext cx="36518" cy="33723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Connecteur droit 111"/>
              <p:cNvCxnSpPr/>
              <p:nvPr/>
            </p:nvCxnSpPr>
            <p:spPr>
              <a:xfrm flipV="1">
                <a:off x="2766382" y="4373333"/>
                <a:ext cx="36518" cy="33723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Connecteur droit 112"/>
              <p:cNvCxnSpPr/>
              <p:nvPr/>
            </p:nvCxnSpPr>
            <p:spPr>
              <a:xfrm flipV="1">
                <a:off x="2764704" y="4420937"/>
                <a:ext cx="36518" cy="33723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Connecteur droit 113"/>
              <p:cNvCxnSpPr/>
              <p:nvPr/>
            </p:nvCxnSpPr>
            <p:spPr>
              <a:xfrm flipV="1">
                <a:off x="2765500" y="4446105"/>
                <a:ext cx="36518" cy="33723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Connecteur droit 114"/>
              <p:cNvCxnSpPr/>
              <p:nvPr/>
            </p:nvCxnSpPr>
            <p:spPr>
              <a:xfrm flipV="1">
                <a:off x="2764704" y="4399851"/>
                <a:ext cx="36518" cy="33723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Connecteur droit 115"/>
              <p:cNvCxnSpPr/>
              <p:nvPr/>
            </p:nvCxnSpPr>
            <p:spPr>
              <a:xfrm flipV="1">
                <a:off x="2766377" y="4462966"/>
                <a:ext cx="36518" cy="33723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Connecteur droit 116"/>
              <p:cNvCxnSpPr/>
              <p:nvPr/>
            </p:nvCxnSpPr>
            <p:spPr>
              <a:xfrm flipV="1">
                <a:off x="2764704" y="4482520"/>
                <a:ext cx="36518" cy="33723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Connecteur droit 117"/>
              <p:cNvCxnSpPr/>
              <p:nvPr/>
            </p:nvCxnSpPr>
            <p:spPr>
              <a:xfrm flipV="1">
                <a:off x="2765500" y="4507688"/>
                <a:ext cx="36518" cy="33723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7" name="Connecteur droit 96"/>
            <p:cNvCxnSpPr/>
            <p:nvPr/>
          </p:nvCxnSpPr>
          <p:spPr>
            <a:xfrm>
              <a:off x="8460432" y="461637"/>
              <a:ext cx="379064" cy="0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1093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9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roupe 83"/>
          <p:cNvGrpSpPr/>
          <p:nvPr/>
        </p:nvGrpSpPr>
        <p:grpSpPr>
          <a:xfrm>
            <a:off x="4554039" y="2712721"/>
            <a:ext cx="3522850" cy="3015701"/>
            <a:chOff x="4554039" y="2712721"/>
            <a:chExt cx="3522850" cy="3015701"/>
          </a:xfrm>
        </p:grpSpPr>
        <p:grpSp>
          <p:nvGrpSpPr>
            <p:cNvPr id="83" name="Groupe 82"/>
            <p:cNvGrpSpPr/>
            <p:nvPr/>
          </p:nvGrpSpPr>
          <p:grpSpPr>
            <a:xfrm>
              <a:off x="4554039" y="3427887"/>
              <a:ext cx="3522850" cy="2300535"/>
              <a:chOff x="4554039" y="3427887"/>
              <a:chExt cx="3522850" cy="2300535"/>
            </a:xfrm>
          </p:grpSpPr>
          <p:grpSp>
            <p:nvGrpSpPr>
              <p:cNvPr id="82" name="Groupe 81"/>
              <p:cNvGrpSpPr/>
              <p:nvPr/>
            </p:nvGrpSpPr>
            <p:grpSpPr>
              <a:xfrm>
                <a:off x="4554039" y="3427887"/>
                <a:ext cx="3522850" cy="2300535"/>
                <a:chOff x="4554039" y="3427887"/>
                <a:chExt cx="3522850" cy="2300535"/>
              </a:xfrm>
            </p:grpSpPr>
            <p:sp>
              <p:nvSpPr>
                <p:cNvPr id="47" name="Forme libre 46"/>
                <p:cNvSpPr/>
                <p:nvPr/>
              </p:nvSpPr>
              <p:spPr>
                <a:xfrm>
                  <a:off x="5053328" y="4576294"/>
                  <a:ext cx="3023561" cy="1152128"/>
                </a:xfrm>
                <a:custGeom>
                  <a:avLst/>
                  <a:gdLst>
                    <a:gd name="connsiteX0" fmla="*/ 0 w 1814946"/>
                    <a:gd name="connsiteY0" fmla="*/ 775865 h 789719"/>
                    <a:gd name="connsiteX1" fmla="*/ 886691 w 1814946"/>
                    <a:gd name="connsiteY1" fmla="*/ 10 h 789719"/>
                    <a:gd name="connsiteX2" fmla="*/ 1814946 w 1814946"/>
                    <a:gd name="connsiteY2" fmla="*/ 789719 h 7897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814946" h="789719">
                      <a:moveTo>
                        <a:pt x="0" y="775865"/>
                      </a:moveTo>
                      <a:cubicBezTo>
                        <a:pt x="292100" y="386783"/>
                        <a:pt x="584200" y="-2299"/>
                        <a:pt x="886691" y="10"/>
                      </a:cubicBezTo>
                      <a:cubicBezTo>
                        <a:pt x="1189182" y="2319"/>
                        <a:pt x="1502064" y="396019"/>
                        <a:pt x="1814946" y="789719"/>
                      </a:cubicBezTo>
                    </a:path>
                  </a:pathLst>
                </a:custGeom>
                <a:ln w="28575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48" name="Forme libre 47"/>
                <p:cNvSpPr/>
                <p:nvPr/>
              </p:nvSpPr>
              <p:spPr>
                <a:xfrm flipV="1">
                  <a:off x="5053328" y="3568182"/>
                  <a:ext cx="3023561" cy="1194153"/>
                </a:xfrm>
                <a:custGeom>
                  <a:avLst/>
                  <a:gdLst>
                    <a:gd name="connsiteX0" fmla="*/ 0 w 1814946"/>
                    <a:gd name="connsiteY0" fmla="*/ 775865 h 789719"/>
                    <a:gd name="connsiteX1" fmla="*/ 886691 w 1814946"/>
                    <a:gd name="connsiteY1" fmla="*/ 10 h 789719"/>
                    <a:gd name="connsiteX2" fmla="*/ 1814946 w 1814946"/>
                    <a:gd name="connsiteY2" fmla="*/ 789719 h 7897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814946" h="789719">
                      <a:moveTo>
                        <a:pt x="0" y="775865"/>
                      </a:moveTo>
                      <a:cubicBezTo>
                        <a:pt x="292100" y="386783"/>
                        <a:pt x="584200" y="-2299"/>
                        <a:pt x="886691" y="10"/>
                      </a:cubicBezTo>
                      <a:cubicBezTo>
                        <a:pt x="1189182" y="2319"/>
                        <a:pt x="1502064" y="396019"/>
                        <a:pt x="1814946" y="789719"/>
                      </a:cubicBezTo>
                    </a:path>
                  </a:pathLst>
                </a:custGeom>
                <a:solidFill>
                  <a:schemeClr val="bg1"/>
                </a:solidFill>
                <a:ln w="28575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pic>
              <p:nvPicPr>
                <p:cNvPr id="50" name="Image 49"/>
                <p:cNvPicPr>
                  <a:picLocks noChangeAspect="1"/>
                </p:cNvPicPr>
                <p:nvPr>
                  <p:custDataLst>
                    <p:tags r:id="rId9"/>
                  </p:custDataLst>
                </p:nvPr>
              </p:nvPicPr>
              <p:blipFill>
                <a:blip r:embed="rId1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576013" y="5389395"/>
                  <a:ext cx="354027" cy="339026"/>
                </a:xfrm>
                <a:prstGeom prst="rect">
                  <a:avLst/>
                </a:prstGeom>
              </p:spPr>
            </p:pic>
            <p:pic>
              <p:nvPicPr>
                <p:cNvPr id="51" name="Image 50"/>
                <p:cNvPicPr>
                  <a:picLocks noChangeAspect="1"/>
                </p:cNvPicPr>
                <p:nvPr>
                  <p:custDataLst>
                    <p:tags r:id="rId10"/>
                  </p:custDataLst>
                </p:nvPr>
              </p:nvPicPr>
              <p:blipFill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554039" y="3427887"/>
                  <a:ext cx="347806" cy="324811"/>
                </a:xfrm>
                <a:prstGeom prst="rect">
                  <a:avLst/>
                </a:prstGeom>
              </p:spPr>
            </p:pic>
          </p:grpSp>
          <p:sp>
            <p:nvSpPr>
              <p:cNvPr id="49" name="Ellipse 48"/>
              <p:cNvSpPr/>
              <p:nvPr/>
            </p:nvSpPr>
            <p:spPr>
              <a:xfrm>
                <a:off x="6132674" y="4576294"/>
                <a:ext cx="792088" cy="186041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pic>
          <p:nvPicPr>
            <p:cNvPr id="52" name="Image 51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17989" y="2712721"/>
              <a:ext cx="433388" cy="347663"/>
            </a:xfrm>
            <a:prstGeom prst="rect">
              <a:avLst/>
            </a:prstGeom>
          </p:spPr>
        </p:pic>
        <p:cxnSp>
          <p:nvCxnSpPr>
            <p:cNvPr id="53" name="Connecteur droit avec flèche 52"/>
            <p:cNvCxnSpPr/>
            <p:nvPr/>
          </p:nvCxnSpPr>
          <p:spPr>
            <a:xfrm flipV="1">
              <a:off x="6503995" y="2924945"/>
              <a:ext cx="0" cy="1728191"/>
            </a:xfrm>
            <a:prstGeom prst="straightConnector1">
              <a:avLst/>
            </a:prstGeom>
            <a:ln w="38100">
              <a:tailEnd type="stealth" w="med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Hypothèses</a:t>
            </a: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SII - PTSI - Lycée Jules Haag Besançon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97126C5-E3BE-4F62-84C2-AF34D0A15775}" type="slidenum">
              <a:rPr lang="fr-FR" smtClean="0"/>
              <a:t>17</a:t>
            </a:fld>
            <a:endParaRPr lang="fr-FR"/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1"/>
          </p:nvPr>
        </p:nvSpPr>
        <p:spPr>
          <a:xfrm>
            <a:off x="107504" y="1600200"/>
            <a:ext cx="8928992" cy="892696"/>
          </a:xfrm>
        </p:spPr>
        <p:txBody>
          <a:bodyPr/>
          <a:lstStyle/>
          <a:p>
            <a:r>
              <a:rPr lang="fr-FR" dirty="0" smtClean="0"/>
              <a:t>On cherche à établir </a:t>
            </a:r>
            <a:endParaRPr lang="fr-FR" dirty="0"/>
          </a:p>
        </p:txBody>
      </p:sp>
      <p:pic>
        <p:nvPicPr>
          <p:cNvPr id="34" name="Image 3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3849" y="1484785"/>
            <a:ext cx="2928825" cy="701293"/>
          </a:xfrm>
          <a:prstGeom prst="rect">
            <a:avLst/>
          </a:prstGeom>
        </p:spPr>
      </p:pic>
      <p:grpSp>
        <p:nvGrpSpPr>
          <p:cNvPr id="90" name="Groupe 89"/>
          <p:cNvGrpSpPr/>
          <p:nvPr/>
        </p:nvGrpSpPr>
        <p:grpSpPr>
          <a:xfrm>
            <a:off x="4166047" y="3988885"/>
            <a:ext cx="4504839" cy="773450"/>
            <a:chOff x="4166047" y="3988885"/>
            <a:chExt cx="4504839" cy="773450"/>
          </a:xfrm>
        </p:grpSpPr>
        <p:cxnSp>
          <p:nvCxnSpPr>
            <p:cNvPr id="55" name="Connecteur droit 54"/>
            <p:cNvCxnSpPr/>
            <p:nvPr/>
          </p:nvCxnSpPr>
          <p:spPr>
            <a:xfrm flipH="1">
              <a:off x="4427984" y="4005064"/>
              <a:ext cx="625344" cy="757271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cteur droit 56"/>
            <p:cNvCxnSpPr/>
            <p:nvPr/>
          </p:nvCxnSpPr>
          <p:spPr>
            <a:xfrm flipH="1">
              <a:off x="8045542" y="3988885"/>
              <a:ext cx="625344" cy="757271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cteur droit 57"/>
            <p:cNvCxnSpPr/>
            <p:nvPr/>
          </p:nvCxnSpPr>
          <p:spPr>
            <a:xfrm flipH="1">
              <a:off x="4427984" y="4746156"/>
              <a:ext cx="3648905" cy="0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1" name="Image 60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66047" y="4383698"/>
              <a:ext cx="438134" cy="362457"/>
            </a:xfrm>
            <a:prstGeom prst="rect">
              <a:avLst/>
            </a:prstGeom>
          </p:spPr>
        </p:pic>
      </p:grpSp>
      <p:grpSp>
        <p:nvGrpSpPr>
          <p:cNvPr id="88" name="Groupe 87"/>
          <p:cNvGrpSpPr/>
          <p:nvPr/>
        </p:nvGrpSpPr>
        <p:grpSpPr>
          <a:xfrm>
            <a:off x="6503995" y="3131984"/>
            <a:ext cx="1541547" cy="1241428"/>
            <a:chOff x="6503995" y="3131984"/>
            <a:chExt cx="1541547" cy="1241428"/>
          </a:xfrm>
        </p:grpSpPr>
        <p:cxnSp>
          <p:nvCxnSpPr>
            <p:cNvPr id="67" name="Connecteur droit avec flèche 66"/>
            <p:cNvCxnSpPr/>
            <p:nvPr/>
          </p:nvCxnSpPr>
          <p:spPr>
            <a:xfrm flipV="1">
              <a:off x="6503995" y="3161025"/>
              <a:ext cx="1541547" cy="267020"/>
            </a:xfrm>
            <a:prstGeom prst="straightConnector1">
              <a:avLst/>
            </a:prstGeom>
            <a:ln w="6350">
              <a:prstDash val="dash"/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8" name="Connecteur droit avec flèche 67"/>
            <p:cNvCxnSpPr/>
            <p:nvPr/>
          </p:nvCxnSpPr>
          <p:spPr>
            <a:xfrm flipV="1">
              <a:off x="8024046" y="3131984"/>
              <a:ext cx="0" cy="1241428"/>
            </a:xfrm>
            <a:prstGeom prst="straightConnector1">
              <a:avLst/>
            </a:prstGeom>
            <a:ln w="6350">
              <a:prstDash val="dash"/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9" name="Groupe 88"/>
          <p:cNvGrpSpPr/>
          <p:nvPr/>
        </p:nvGrpSpPr>
        <p:grpSpPr>
          <a:xfrm>
            <a:off x="3786951" y="4576294"/>
            <a:ext cx="2741767" cy="768469"/>
            <a:chOff x="3786951" y="4576294"/>
            <a:chExt cx="2741767" cy="768469"/>
          </a:xfrm>
        </p:grpSpPr>
        <p:cxnSp>
          <p:nvCxnSpPr>
            <p:cNvPr id="72" name="Connecteur droit avec flèche 71"/>
            <p:cNvCxnSpPr>
              <a:stCxn id="49" idx="0"/>
            </p:cNvCxnSpPr>
            <p:nvPr/>
          </p:nvCxnSpPr>
          <p:spPr>
            <a:xfrm flipH="1">
              <a:off x="4930040" y="4576294"/>
              <a:ext cx="1598678" cy="364874"/>
            </a:xfrm>
            <a:prstGeom prst="straightConnector1">
              <a:avLst/>
            </a:prstGeom>
            <a:ln w="38100">
              <a:tailEnd type="stealth" w="med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75" name="Espace réservé du contenu 5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86951" y="4959953"/>
              <a:ext cx="1282065" cy="384810"/>
            </a:xfrm>
            <a:prstGeom prst="rect">
              <a:avLst/>
            </a:prstGeom>
          </p:spPr>
        </p:pic>
      </p:grpSp>
      <p:grpSp>
        <p:nvGrpSpPr>
          <p:cNvPr id="87" name="Groupe 86"/>
          <p:cNvGrpSpPr/>
          <p:nvPr/>
        </p:nvGrpSpPr>
        <p:grpSpPr>
          <a:xfrm>
            <a:off x="6528718" y="2641535"/>
            <a:ext cx="2486206" cy="1934759"/>
            <a:chOff x="6528718" y="2641535"/>
            <a:chExt cx="2486206" cy="1934759"/>
          </a:xfrm>
        </p:grpSpPr>
        <p:cxnSp>
          <p:nvCxnSpPr>
            <p:cNvPr id="69" name="Connecteur droit avec flèche 68"/>
            <p:cNvCxnSpPr>
              <a:stCxn id="49" idx="0"/>
            </p:cNvCxnSpPr>
            <p:nvPr/>
          </p:nvCxnSpPr>
          <p:spPr>
            <a:xfrm flipV="1">
              <a:off x="6528718" y="3161025"/>
              <a:ext cx="1495328" cy="1415269"/>
            </a:xfrm>
            <a:prstGeom prst="straightConnector1">
              <a:avLst/>
            </a:prstGeom>
            <a:ln w="38100">
              <a:tailEnd type="stealth" w="med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76" name="Image 75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01096" y="2641535"/>
              <a:ext cx="1013828" cy="382704"/>
            </a:xfrm>
            <a:prstGeom prst="rect">
              <a:avLst/>
            </a:prstGeom>
          </p:spPr>
        </p:pic>
      </p:grpSp>
      <p:grpSp>
        <p:nvGrpSpPr>
          <p:cNvPr id="85" name="Groupe 84"/>
          <p:cNvGrpSpPr/>
          <p:nvPr/>
        </p:nvGrpSpPr>
        <p:grpSpPr>
          <a:xfrm>
            <a:off x="5368351" y="3411708"/>
            <a:ext cx="1135644" cy="1241428"/>
            <a:chOff x="5368351" y="3411708"/>
            <a:chExt cx="1135644" cy="1241428"/>
          </a:xfrm>
        </p:grpSpPr>
        <p:cxnSp>
          <p:nvCxnSpPr>
            <p:cNvPr id="62" name="Connecteur droit avec flèche 61"/>
            <p:cNvCxnSpPr/>
            <p:nvPr/>
          </p:nvCxnSpPr>
          <p:spPr>
            <a:xfrm flipV="1">
              <a:off x="6503995" y="3411708"/>
              <a:ext cx="0" cy="1241428"/>
            </a:xfrm>
            <a:prstGeom prst="straightConnector1">
              <a:avLst/>
            </a:prstGeom>
            <a:ln w="38100">
              <a:tailEnd type="stealth" w="med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77" name="Image 76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68351" y="3599938"/>
              <a:ext cx="1099275" cy="396078"/>
            </a:xfrm>
            <a:prstGeom prst="rect">
              <a:avLst/>
            </a:prstGeom>
          </p:spPr>
        </p:pic>
      </p:grpSp>
      <p:grpSp>
        <p:nvGrpSpPr>
          <p:cNvPr id="86" name="Groupe 85"/>
          <p:cNvGrpSpPr/>
          <p:nvPr/>
        </p:nvGrpSpPr>
        <p:grpSpPr>
          <a:xfrm>
            <a:off x="6503995" y="4332847"/>
            <a:ext cx="2284390" cy="400338"/>
            <a:chOff x="6503995" y="4332847"/>
            <a:chExt cx="2284390" cy="400338"/>
          </a:xfrm>
        </p:grpSpPr>
        <p:cxnSp>
          <p:nvCxnSpPr>
            <p:cNvPr id="64" name="Connecteur droit avec flèche 63"/>
            <p:cNvCxnSpPr/>
            <p:nvPr/>
          </p:nvCxnSpPr>
          <p:spPr>
            <a:xfrm flipV="1">
              <a:off x="6503995" y="4332847"/>
              <a:ext cx="1541547" cy="267020"/>
            </a:xfrm>
            <a:prstGeom prst="straightConnector1">
              <a:avLst/>
            </a:prstGeom>
            <a:ln w="38100">
              <a:tailEnd type="stealth" w="med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78" name="Image 77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6762" y="4400794"/>
              <a:ext cx="981623" cy="332391"/>
            </a:xfrm>
            <a:prstGeom prst="rect">
              <a:avLst/>
            </a:prstGeom>
          </p:spPr>
        </p:pic>
      </p:grpSp>
      <p:sp>
        <p:nvSpPr>
          <p:cNvPr id="93" name="ZoneTexte 92"/>
          <p:cNvSpPr txBox="1"/>
          <p:nvPr/>
        </p:nvSpPr>
        <p:spPr>
          <a:xfrm>
            <a:off x="4572000" y="6093296"/>
            <a:ext cx="457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 smtClean="0">
                <a:solidFill>
                  <a:schemeClr val="accent2">
                    <a:lumMod val="50000"/>
                  </a:schemeClr>
                </a:solidFill>
              </a:rPr>
              <a:t>Modèle</a:t>
            </a:r>
            <a:endParaRPr lang="fr-FR" sz="28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94" name="Espace réservé du contenu 4"/>
          <p:cNvSpPr txBox="1">
            <a:spLocks/>
          </p:cNvSpPr>
          <p:nvPr/>
        </p:nvSpPr>
        <p:spPr>
          <a:xfrm>
            <a:off x="107504" y="3294534"/>
            <a:ext cx="4277610" cy="3158801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 </a:t>
            </a:r>
            <a:r>
              <a:rPr lang="fr-FR" dirty="0" smtClean="0"/>
              <a:t>    est appelé le plan tangent</a:t>
            </a:r>
          </a:p>
          <a:p>
            <a:r>
              <a:rPr lang="fr-FR" dirty="0" smtClean="0"/>
              <a:t>I est le point de contact entre les deux solides</a:t>
            </a:r>
          </a:p>
          <a:p>
            <a:r>
              <a:rPr lang="fr-FR" dirty="0" smtClean="0"/>
              <a:t>A chaque instant les deux solides sont en contact</a:t>
            </a:r>
            <a:endParaRPr lang="fr-FR" dirty="0"/>
          </a:p>
        </p:txBody>
      </p:sp>
      <p:pic>
        <p:nvPicPr>
          <p:cNvPr id="95" name="Image 9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3411708"/>
            <a:ext cx="275362" cy="227800"/>
          </a:xfrm>
          <a:prstGeom prst="rect">
            <a:avLst/>
          </a:prstGeom>
        </p:spPr>
      </p:pic>
      <p:sp>
        <p:nvSpPr>
          <p:cNvPr id="41" name="ZoneTexte 40"/>
          <p:cNvSpPr txBox="1"/>
          <p:nvPr/>
        </p:nvSpPr>
        <p:spPr>
          <a:xfrm>
            <a:off x="6423160" y="4816825"/>
            <a:ext cx="2632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smtClean="0"/>
              <a:t>I</a:t>
            </a:r>
            <a:endParaRPr lang="fr-FR" sz="2800" dirty="0"/>
          </a:p>
        </p:txBody>
      </p:sp>
      <p:grpSp>
        <p:nvGrpSpPr>
          <p:cNvPr id="150" name="Groupe 149"/>
          <p:cNvGrpSpPr/>
          <p:nvPr/>
        </p:nvGrpSpPr>
        <p:grpSpPr>
          <a:xfrm>
            <a:off x="8385097" y="86270"/>
            <a:ext cx="649891" cy="1030803"/>
            <a:chOff x="8385097" y="86270"/>
            <a:chExt cx="649891" cy="1030803"/>
          </a:xfrm>
        </p:grpSpPr>
        <p:grpSp>
          <p:nvGrpSpPr>
            <p:cNvPr id="151" name="Groupe 150"/>
            <p:cNvGrpSpPr/>
            <p:nvPr/>
          </p:nvGrpSpPr>
          <p:grpSpPr>
            <a:xfrm>
              <a:off x="8385097" y="86270"/>
              <a:ext cx="649891" cy="1030803"/>
              <a:chOff x="1565735" y="3554945"/>
              <a:chExt cx="1237165" cy="1962287"/>
            </a:xfrm>
          </p:grpSpPr>
          <p:grpSp>
            <p:nvGrpSpPr>
              <p:cNvPr id="153" name="Groupe 152"/>
              <p:cNvGrpSpPr/>
              <p:nvPr/>
            </p:nvGrpSpPr>
            <p:grpSpPr>
              <a:xfrm rot="2700000">
                <a:off x="1691680" y="3429000"/>
                <a:ext cx="632651" cy="884541"/>
                <a:chOff x="951017" y="3531946"/>
                <a:chExt cx="632651" cy="884541"/>
              </a:xfrm>
            </p:grpSpPr>
            <p:cxnSp>
              <p:nvCxnSpPr>
                <p:cNvPr id="174" name="Connecteur droit 173"/>
                <p:cNvCxnSpPr/>
                <p:nvPr/>
              </p:nvCxnSpPr>
              <p:spPr>
                <a:xfrm>
                  <a:off x="951017" y="3830291"/>
                  <a:ext cx="92591" cy="390797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5" name="Connecteur droit 174"/>
                <p:cNvCxnSpPr/>
                <p:nvPr/>
              </p:nvCxnSpPr>
              <p:spPr>
                <a:xfrm flipH="1">
                  <a:off x="1475656" y="3830290"/>
                  <a:ext cx="108012" cy="390798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6" name="Arc 175"/>
                <p:cNvSpPr/>
                <p:nvPr/>
              </p:nvSpPr>
              <p:spPr>
                <a:xfrm>
                  <a:off x="951017" y="3531946"/>
                  <a:ext cx="632651" cy="596688"/>
                </a:xfrm>
                <a:prstGeom prst="arc">
                  <a:avLst>
                    <a:gd name="adj1" fmla="val 10752643"/>
                    <a:gd name="adj2" fmla="val 0"/>
                  </a:avLst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fr-FR" b="1"/>
                </a:p>
              </p:txBody>
            </p:sp>
            <p:sp>
              <p:nvSpPr>
                <p:cNvPr id="177" name="Arc 176"/>
                <p:cNvSpPr/>
                <p:nvPr/>
              </p:nvSpPr>
              <p:spPr>
                <a:xfrm flipV="1">
                  <a:off x="1043609" y="4025689"/>
                  <a:ext cx="432048" cy="390798"/>
                </a:xfrm>
                <a:prstGeom prst="arc">
                  <a:avLst>
                    <a:gd name="adj1" fmla="val 10752643"/>
                    <a:gd name="adj2" fmla="val 0"/>
                  </a:avLst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fr-FR" b="1"/>
                </a:p>
              </p:txBody>
            </p:sp>
          </p:grpSp>
          <p:cxnSp>
            <p:nvCxnSpPr>
              <p:cNvPr id="154" name="Connecteur droit 153"/>
              <p:cNvCxnSpPr/>
              <p:nvPr/>
            </p:nvCxnSpPr>
            <p:spPr>
              <a:xfrm>
                <a:off x="2089326" y="4269512"/>
                <a:ext cx="6261" cy="527640"/>
              </a:xfrm>
              <a:prstGeom prst="line">
                <a:avLst/>
              </a:prstGeom>
              <a:ln w="1905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5" name="Rectangle 154"/>
              <p:cNvSpPr/>
              <p:nvPr/>
            </p:nvSpPr>
            <p:spPr>
              <a:xfrm>
                <a:off x="2004951" y="4797152"/>
                <a:ext cx="175806" cy="36004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cxnSp>
            <p:nvCxnSpPr>
              <p:cNvPr id="156" name="Connecteur droit 155"/>
              <p:cNvCxnSpPr/>
              <p:nvPr/>
            </p:nvCxnSpPr>
            <p:spPr>
              <a:xfrm>
                <a:off x="2089326" y="5157192"/>
                <a:ext cx="0" cy="360040"/>
              </a:xfrm>
              <a:prstGeom prst="line">
                <a:avLst/>
              </a:prstGeom>
              <a:ln w="1905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Connecteur droit 156"/>
              <p:cNvCxnSpPr>
                <a:stCxn id="158" idx="2"/>
              </p:cNvCxnSpPr>
              <p:nvPr/>
            </p:nvCxnSpPr>
            <p:spPr>
              <a:xfrm flipH="1">
                <a:off x="1675139" y="3769499"/>
                <a:ext cx="290621" cy="118132"/>
              </a:xfrm>
              <a:prstGeom prst="lin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8" name="Ellipse 157"/>
              <p:cNvSpPr/>
              <p:nvPr/>
            </p:nvSpPr>
            <p:spPr>
              <a:xfrm>
                <a:off x="1965760" y="3625483"/>
                <a:ext cx="288032" cy="288032"/>
              </a:xfrm>
              <a:prstGeom prst="ellipse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cxnSp>
            <p:nvCxnSpPr>
              <p:cNvPr id="159" name="Connecteur droit 158"/>
              <p:cNvCxnSpPr>
                <a:endCxn id="155" idx="3"/>
              </p:cNvCxnSpPr>
              <p:nvPr/>
            </p:nvCxnSpPr>
            <p:spPr>
              <a:xfrm flipH="1">
                <a:off x="2180757" y="4977172"/>
                <a:ext cx="436693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Connecteur droit 159"/>
              <p:cNvCxnSpPr/>
              <p:nvPr/>
            </p:nvCxnSpPr>
            <p:spPr>
              <a:xfrm flipH="1">
                <a:off x="2253792" y="3769499"/>
                <a:ext cx="363657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Connecteur droit 160"/>
              <p:cNvCxnSpPr/>
              <p:nvPr/>
            </p:nvCxnSpPr>
            <p:spPr>
              <a:xfrm flipV="1">
                <a:off x="2617449" y="3769499"/>
                <a:ext cx="1" cy="120767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Connecteur droit 161"/>
              <p:cNvCxnSpPr/>
              <p:nvPr/>
            </p:nvCxnSpPr>
            <p:spPr>
              <a:xfrm flipH="1">
                <a:off x="2617451" y="4437112"/>
                <a:ext cx="154349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Connecteur droit 162"/>
              <p:cNvCxnSpPr/>
              <p:nvPr/>
            </p:nvCxnSpPr>
            <p:spPr>
              <a:xfrm flipV="1">
                <a:off x="2765475" y="4331304"/>
                <a:ext cx="0" cy="219847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Connecteur droit 163"/>
              <p:cNvCxnSpPr/>
              <p:nvPr/>
            </p:nvCxnSpPr>
            <p:spPr>
              <a:xfrm flipV="1">
                <a:off x="2764709" y="4331304"/>
                <a:ext cx="36518" cy="33723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Connecteur droit 164"/>
              <p:cNvCxnSpPr/>
              <p:nvPr/>
            </p:nvCxnSpPr>
            <p:spPr>
              <a:xfrm flipV="1">
                <a:off x="2765505" y="4356472"/>
                <a:ext cx="36518" cy="33723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Connecteur droit 165"/>
              <p:cNvCxnSpPr/>
              <p:nvPr/>
            </p:nvCxnSpPr>
            <p:spPr>
              <a:xfrm flipV="1">
                <a:off x="2764709" y="4310218"/>
                <a:ext cx="36518" cy="33723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Connecteur droit 166"/>
              <p:cNvCxnSpPr/>
              <p:nvPr/>
            </p:nvCxnSpPr>
            <p:spPr>
              <a:xfrm flipV="1">
                <a:off x="2766382" y="4373333"/>
                <a:ext cx="36518" cy="33723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Connecteur droit 167"/>
              <p:cNvCxnSpPr/>
              <p:nvPr/>
            </p:nvCxnSpPr>
            <p:spPr>
              <a:xfrm flipV="1">
                <a:off x="2764704" y="4420937"/>
                <a:ext cx="36518" cy="33723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Connecteur droit 168"/>
              <p:cNvCxnSpPr/>
              <p:nvPr/>
            </p:nvCxnSpPr>
            <p:spPr>
              <a:xfrm flipV="1">
                <a:off x="2765500" y="4446105"/>
                <a:ext cx="36518" cy="33723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Connecteur droit 169"/>
              <p:cNvCxnSpPr/>
              <p:nvPr/>
            </p:nvCxnSpPr>
            <p:spPr>
              <a:xfrm flipV="1">
                <a:off x="2764704" y="4399851"/>
                <a:ext cx="36518" cy="33723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Connecteur droit 170"/>
              <p:cNvCxnSpPr/>
              <p:nvPr/>
            </p:nvCxnSpPr>
            <p:spPr>
              <a:xfrm flipV="1">
                <a:off x="2766377" y="4462966"/>
                <a:ext cx="36518" cy="33723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Connecteur droit 171"/>
              <p:cNvCxnSpPr/>
              <p:nvPr/>
            </p:nvCxnSpPr>
            <p:spPr>
              <a:xfrm flipV="1">
                <a:off x="2764704" y="4482520"/>
                <a:ext cx="36518" cy="33723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Connecteur droit 172"/>
              <p:cNvCxnSpPr/>
              <p:nvPr/>
            </p:nvCxnSpPr>
            <p:spPr>
              <a:xfrm flipV="1">
                <a:off x="2765500" y="4507688"/>
                <a:ext cx="36518" cy="33723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52" name="Connecteur droit 151"/>
            <p:cNvCxnSpPr/>
            <p:nvPr/>
          </p:nvCxnSpPr>
          <p:spPr>
            <a:xfrm>
              <a:off x="8460432" y="461637"/>
              <a:ext cx="379064" cy="0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75526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contenu 5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>
            <a:normAutofit/>
          </a:bodyPr>
          <a:lstStyle/>
          <a:p>
            <a:r>
              <a:rPr lang="fr-FR" sz="2400" dirty="0" smtClean="0"/>
              <a:t>Vitesse de rotation de pivotement suivant </a:t>
            </a:r>
            <a:endParaRPr lang="fr-FR" sz="2400" dirty="0"/>
          </a:p>
        </p:txBody>
      </p:sp>
      <p:sp>
        <p:nvSpPr>
          <p:cNvPr id="7" name="Espace réservé du contenu 6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>
            <a:normAutofit/>
          </a:bodyPr>
          <a:lstStyle/>
          <a:p>
            <a:r>
              <a:rPr lang="fr-FR" sz="2400" dirty="0" smtClean="0"/>
              <a:t>Vitesse de rotation de roulement appartient à </a:t>
            </a:r>
            <a:endParaRPr lang="fr-FR" sz="24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6"/>
          </p:nvPr>
        </p:nvSpPr>
        <p:spPr/>
        <p:txBody>
          <a:bodyPr>
            <a:normAutofit fontScale="85000" lnSpcReduction="20000"/>
          </a:bodyPr>
          <a:lstStyle/>
          <a:p>
            <a:fld id="{F97126C5-E3BE-4F62-84C2-AF34D0A15775}" type="slidenum">
              <a:rPr lang="fr-FR" smtClean="0"/>
              <a:t>18</a:t>
            </a:fld>
            <a:endParaRPr lang="fr-FR"/>
          </a:p>
        </p:txBody>
      </p:sp>
      <p:grpSp>
        <p:nvGrpSpPr>
          <p:cNvPr id="40" name="Groupe 39"/>
          <p:cNvGrpSpPr/>
          <p:nvPr/>
        </p:nvGrpSpPr>
        <p:grpSpPr>
          <a:xfrm>
            <a:off x="2418003" y="4149080"/>
            <a:ext cx="4848877" cy="3086887"/>
            <a:chOff x="4166047" y="2641535"/>
            <a:chExt cx="4848877" cy="3086887"/>
          </a:xfrm>
        </p:grpSpPr>
        <p:grpSp>
          <p:nvGrpSpPr>
            <p:cNvPr id="8" name="Groupe 7"/>
            <p:cNvGrpSpPr/>
            <p:nvPr/>
          </p:nvGrpSpPr>
          <p:grpSpPr>
            <a:xfrm>
              <a:off x="4554039" y="2924945"/>
              <a:ext cx="3522850" cy="2803477"/>
              <a:chOff x="4554039" y="2924945"/>
              <a:chExt cx="3522850" cy="2803477"/>
            </a:xfrm>
          </p:grpSpPr>
          <p:grpSp>
            <p:nvGrpSpPr>
              <p:cNvPr id="9" name="Groupe 8"/>
              <p:cNvGrpSpPr/>
              <p:nvPr/>
            </p:nvGrpSpPr>
            <p:grpSpPr>
              <a:xfrm>
                <a:off x="4554039" y="3427887"/>
                <a:ext cx="3522850" cy="2300535"/>
                <a:chOff x="4554039" y="3427887"/>
                <a:chExt cx="3522850" cy="2300535"/>
              </a:xfrm>
            </p:grpSpPr>
            <p:grpSp>
              <p:nvGrpSpPr>
                <p:cNvPr id="12" name="Groupe 11"/>
                <p:cNvGrpSpPr/>
                <p:nvPr/>
              </p:nvGrpSpPr>
              <p:grpSpPr>
                <a:xfrm>
                  <a:off x="4554039" y="3427887"/>
                  <a:ext cx="3522850" cy="2300535"/>
                  <a:chOff x="4554039" y="3427887"/>
                  <a:chExt cx="3522850" cy="2300535"/>
                </a:xfrm>
              </p:grpSpPr>
              <p:sp>
                <p:nvSpPr>
                  <p:cNvPr id="14" name="Forme libre 13"/>
                  <p:cNvSpPr/>
                  <p:nvPr/>
                </p:nvSpPr>
                <p:spPr>
                  <a:xfrm>
                    <a:off x="5053328" y="4576294"/>
                    <a:ext cx="3023561" cy="1152128"/>
                  </a:xfrm>
                  <a:custGeom>
                    <a:avLst/>
                    <a:gdLst>
                      <a:gd name="connsiteX0" fmla="*/ 0 w 1814946"/>
                      <a:gd name="connsiteY0" fmla="*/ 775865 h 789719"/>
                      <a:gd name="connsiteX1" fmla="*/ 886691 w 1814946"/>
                      <a:gd name="connsiteY1" fmla="*/ 10 h 789719"/>
                      <a:gd name="connsiteX2" fmla="*/ 1814946 w 1814946"/>
                      <a:gd name="connsiteY2" fmla="*/ 789719 h 7897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814946" h="789719">
                        <a:moveTo>
                          <a:pt x="0" y="775865"/>
                        </a:moveTo>
                        <a:cubicBezTo>
                          <a:pt x="292100" y="386783"/>
                          <a:pt x="584200" y="-2299"/>
                          <a:pt x="886691" y="10"/>
                        </a:cubicBezTo>
                        <a:cubicBezTo>
                          <a:pt x="1189182" y="2319"/>
                          <a:pt x="1502064" y="396019"/>
                          <a:pt x="1814946" y="789719"/>
                        </a:cubicBezTo>
                      </a:path>
                    </a:pathLst>
                  </a:custGeom>
                  <a:ln w="28575">
                    <a:solidFill>
                      <a:schemeClr val="accent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b="1"/>
                  </a:p>
                </p:txBody>
              </p:sp>
              <p:sp>
                <p:nvSpPr>
                  <p:cNvPr id="15" name="Forme libre 14"/>
                  <p:cNvSpPr/>
                  <p:nvPr/>
                </p:nvSpPr>
                <p:spPr>
                  <a:xfrm flipV="1">
                    <a:off x="5053328" y="3568182"/>
                    <a:ext cx="3023561" cy="1194153"/>
                  </a:xfrm>
                  <a:custGeom>
                    <a:avLst/>
                    <a:gdLst>
                      <a:gd name="connsiteX0" fmla="*/ 0 w 1814946"/>
                      <a:gd name="connsiteY0" fmla="*/ 775865 h 789719"/>
                      <a:gd name="connsiteX1" fmla="*/ 886691 w 1814946"/>
                      <a:gd name="connsiteY1" fmla="*/ 10 h 789719"/>
                      <a:gd name="connsiteX2" fmla="*/ 1814946 w 1814946"/>
                      <a:gd name="connsiteY2" fmla="*/ 789719 h 7897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814946" h="789719">
                        <a:moveTo>
                          <a:pt x="0" y="775865"/>
                        </a:moveTo>
                        <a:cubicBezTo>
                          <a:pt x="292100" y="386783"/>
                          <a:pt x="584200" y="-2299"/>
                          <a:pt x="886691" y="10"/>
                        </a:cubicBezTo>
                        <a:cubicBezTo>
                          <a:pt x="1189182" y="2319"/>
                          <a:pt x="1502064" y="396019"/>
                          <a:pt x="1814946" y="789719"/>
                        </a:cubicBezTo>
                      </a:path>
                    </a:pathLst>
                  </a:custGeom>
                  <a:solidFill>
                    <a:schemeClr val="bg1"/>
                  </a:solidFill>
                  <a:ln w="28575">
                    <a:solidFill>
                      <a:schemeClr val="accent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b="1"/>
                  </a:p>
                </p:txBody>
              </p:sp>
              <p:pic>
                <p:nvPicPr>
                  <p:cNvPr id="16" name="Image 15"/>
                  <p:cNvPicPr>
                    <a:picLocks noChangeAspect="1"/>
                  </p:cNvPicPr>
                  <p:nvPr>
                    <p:custDataLst>
                      <p:tags r:id="rId12"/>
                    </p:custDataLst>
                  </p:nvPr>
                </p:nvPicPr>
                <p:blipFill>
                  <a:blip r:embed="rId1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452735" y="4798648"/>
                    <a:ext cx="354027" cy="339026"/>
                  </a:xfrm>
                  <a:prstGeom prst="rect">
                    <a:avLst/>
                  </a:prstGeom>
                </p:spPr>
              </p:pic>
              <p:pic>
                <p:nvPicPr>
                  <p:cNvPr id="17" name="Image 16"/>
                  <p:cNvPicPr>
                    <a:picLocks noChangeAspect="1"/>
                  </p:cNvPicPr>
                  <p:nvPr>
                    <p:custDataLst>
                      <p:tags r:id="rId13"/>
                    </p:custDataLst>
                  </p:nvPr>
                </p:nvPicPr>
                <p:blipFill>
                  <a:blip r:embed="rId16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4039" y="3427887"/>
                    <a:ext cx="347806" cy="324811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13" name="Ellipse 12"/>
                <p:cNvSpPr/>
                <p:nvPr/>
              </p:nvSpPr>
              <p:spPr>
                <a:xfrm>
                  <a:off x="6132674" y="4576294"/>
                  <a:ext cx="792088" cy="186041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b="1"/>
                </a:p>
              </p:txBody>
            </p:sp>
          </p:grpSp>
          <p:cxnSp>
            <p:nvCxnSpPr>
              <p:cNvPr id="11" name="Connecteur droit avec flèche 10"/>
              <p:cNvCxnSpPr/>
              <p:nvPr/>
            </p:nvCxnSpPr>
            <p:spPr>
              <a:xfrm flipV="1">
                <a:off x="6503995" y="2924945"/>
                <a:ext cx="0" cy="1728191"/>
              </a:xfrm>
              <a:prstGeom prst="straightConnector1">
                <a:avLst/>
              </a:prstGeom>
              <a:ln w="38100">
                <a:tailEnd type="stealth" w="med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Groupe 17"/>
            <p:cNvGrpSpPr/>
            <p:nvPr/>
          </p:nvGrpSpPr>
          <p:grpSpPr>
            <a:xfrm>
              <a:off x="4166047" y="4005064"/>
              <a:ext cx="3910842" cy="757271"/>
              <a:chOff x="4166047" y="4005064"/>
              <a:chExt cx="3910842" cy="757271"/>
            </a:xfrm>
          </p:grpSpPr>
          <p:cxnSp>
            <p:nvCxnSpPr>
              <p:cNvPr id="19" name="Connecteur droit 18"/>
              <p:cNvCxnSpPr/>
              <p:nvPr/>
            </p:nvCxnSpPr>
            <p:spPr>
              <a:xfrm flipH="1">
                <a:off x="4427984" y="4005064"/>
                <a:ext cx="625344" cy="757271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Connecteur droit 20"/>
              <p:cNvCxnSpPr/>
              <p:nvPr/>
            </p:nvCxnSpPr>
            <p:spPr>
              <a:xfrm flipH="1">
                <a:off x="4427984" y="4746156"/>
                <a:ext cx="3648905" cy="0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2" name="Image 21"/>
              <p:cNvPicPr>
                <a:picLocks noChangeAspect="1"/>
              </p:cNvPicPr>
              <p:nvPr>
                <p:custDataLst>
                  <p:tags r:id="rId11"/>
                </p:custDataLst>
              </p:nvPr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66047" y="4383698"/>
                <a:ext cx="438134" cy="362457"/>
              </a:xfrm>
              <a:prstGeom prst="rect">
                <a:avLst/>
              </a:prstGeom>
            </p:spPr>
          </p:pic>
        </p:grpSp>
        <p:grpSp>
          <p:nvGrpSpPr>
            <p:cNvPr id="23" name="Groupe 22"/>
            <p:cNvGrpSpPr/>
            <p:nvPr/>
          </p:nvGrpSpPr>
          <p:grpSpPr>
            <a:xfrm>
              <a:off x="6503995" y="3131984"/>
              <a:ext cx="1541547" cy="1241428"/>
              <a:chOff x="6503995" y="3131984"/>
              <a:chExt cx="1541547" cy="1241428"/>
            </a:xfrm>
          </p:grpSpPr>
          <p:cxnSp>
            <p:nvCxnSpPr>
              <p:cNvPr id="24" name="Connecteur droit avec flèche 23"/>
              <p:cNvCxnSpPr/>
              <p:nvPr/>
            </p:nvCxnSpPr>
            <p:spPr>
              <a:xfrm flipV="1">
                <a:off x="6503995" y="3161025"/>
                <a:ext cx="1541547" cy="267020"/>
              </a:xfrm>
              <a:prstGeom prst="straightConnector1">
                <a:avLst/>
              </a:prstGeom>
              <a:ln w="6350">
                <a:prstDash val="dash"/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" name="Connecteur droit avec flèche 24"/>
              <p:cNvCxnSpPr/>
              <p:nvPr/>
            </p:nvCxnSpPr>
            <p:spPr>
              <a:xfrm flipV="1">
                <a:off x="8024046" y="3131984"/>
                <a:ext cx="0" cy="1241428"/>
              </a:xfrm>
              <a:prstGeom prst="straightConnector1">
                <a:avLst/>
              </a:prstGeom>
              <a:ln w="6350">
                <a:prstDash val="dash"/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9" name="Groupe 28"/>
            <p:cNvGrpSpPr/>
            <p:nvPr/>
          </p:nvGrpSpPr>
          <p:grpSpPr>
            <a:xfrm>
              <a:off x="6528718" y="2641535"/>
              <a:ext cx="2486206" cy="1934759"/>
              <a:chOff x="6528718" y="2641535"/>
              <a:chExt cx="2486206" cy="1934759"/>
            </a:xfrm>
          </p:grpSpPr>
          <p:cxnSp>
            <p:nvCxnSpPr>
              <p:cNvPr id="30" name="Connecteur droit avec flèche 29"/>
              <p:cNvCxnSpPr>
                <a:stCxn id="13" idx="0"/>
              </p:cNvCxnSpPr>
              <p:nvPr/>
            </p:nvCxnSpPr>
            <p:spPr>
              <a:xfrm flipV="1">
                <a:off x="6528718" y="3161025"/>
                <a:ext cx="1495328" cy="1415269"/>
              </a:xfrm>
              <a:prstGeom prst="straightConnector1">
                <a:avLst/>
              </a:prstGeom>
              <a:ln w="38100">
                <a:tailEnd type="stealth" w="med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pic>
            <p:nvPicPr>
              <p:cNvPr id="31" name="Image 30"/>
              <p:cNvPicPr>
                <a:picLocks noChangeAspect="1"/>
              </p:cNvPicPr>
              <p:nvPr>
                <p:custDataLst>
                  <p:tags r:id="rId10"/>
                </p:custDataLst>
              </p:nvPr>
            </p:nvPicPr>
            <p:blipFill>
              <a:blip r:embed="rId1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01096" y="2641535"/>
                <a:ext cx="1013828" cy="382704"/>
              </a:xfrm>
              <a:prstGeom prst="rect">
                <a:avLst/>
              </a:prstGeom>
            </p:spPr>
          </p:pic>
        </p:grpSp>
        <p:grpSp>
          <p:nvGrpSpPr>
            <p:cNvPr id="32" name="Groupe 31"/>
            <p:cNvGrpSpPr/>
            <p:nvPr/>
          </p:nvGrpSpPr>
          <p:grpSpPr>
            <a:xfrm>
              <a:off x="5368351" y="3411708"/>
              <a:ext cx="1135644" cy="1241428"/>
              <a:chOff x="5368351" y="3411708"/>
              <a:chExt cx="1135644" cy="1241428"/>
            </a:xfrm>
          </p:grpSpPr>
          <p:cxnSp>
            <p:nvCxnSpPr>
              <p:cNvPr id="33" name="Connecteur droit avec flèche 32"/>
              <p:cNvCxnSpPr/>
              <p:nvPr/>
            </p:nvCxnSpPr>
            <p:spPr>
              <a:xfrm flipV="1">
                <a:off x="6503995" y="3411708"/>
                <a:ext cx="0" cy="1241428"/>
              </a:xfrm>
              <a:prstGeom prst="straightConnector1">
                <a:avLst/>
              </a:prstGeom>
              <a:ln w="38100">
                <a:tailEnd type="stealth" w="med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pic>
            <p:nvPicPr>
              <p:cNvPr id="34" name="Image 33"/>
              <p:cNvPicPr>
                <a:picLocks noChangeAspect="1"/>
              </p:cNvPicPr>
              <p:nvPr>
                <p:custDataLst>
                  <p:tags r:id="rId9"/>
                </p:custDataLst>
              </p:nvPr>
            </p:nvPicPr>
            <p:blipFill>
              <a:blip r:embed="rId1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68351" y="3599938"/>
                <a:ext cx="1099275" cy="396078"/>
              </a:xfrm>
              <a:prstGeom prst="rect">
                <a:avLst/>
              </a:prstGeom>
            </p:spPr>
          </p:pic>
        </p:grpSp>
        <p:grpSp>
          <p:nvGrpSpPr>
            <p:cNvPr id="35" name="Groupe 34"/>
            <p:cNvGrpSpPr/>
            <p:nvPr/>
          </p:nvGrpSpPr>
          <p:grpSpPr>
            <a:xfrm>
              <a:off x="6503995" y="4332847"/>
              <a:ext cx="2284390" cy="400338"/>
              <a:chOff x="6503995" y="4332847"/>
              <a:chExt cx="2284390" cy="400338"/>
            </a:xfrm>
          </p:grpSpPr>
          <p:cxnSp>
            <p:nvCxnSpPr>
              <p:cNvPr id="36" name="Connecteur droit avec flèche 35"/>
              <p:cNvCxnSpPr/>
              <p:nvPr/>
            </p:nvCxnSpPr>
            <p:spPr>
              <a:xfrm flipV="1">
                <a:off x="6503995" y="4332847"/>
                <a:ext cx="1541547" cy="267020"/>
              </a:xfrm>
              <a:prstGeom prst="straightConnector1">
                <a:avLst/>
              </a:prstGeom>
              <a:ln w="38100">
                <a:tailEnd type="stealth" w="med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pic>
            <p:nvPicPr>
              <p:cNvPr id="37" name="Image 36"/>
              <p:cNvPicPr>
                <a:picLocks noChangeAspect="1"/>
              </p:cNvPicPr>
              <p:nvPr>
                <p:custDataLst>
                  <p:tags r:id="rId8"/>
                </p:custDataLst>
              </p:nvPr>
            </p:nvPicPr>
            <p:blipFill>
              <a:blip r:embed="rId2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06762" y="4400794"/>
                <a:ext cx="981623" cy="332391"/>
              </a:xfrm>
              <a:prstGeom prst="rect">
                <a:avLst/>
              </a:prstGeom>
            </p:spPr>
          </p:pic>
        </p:grpSp>
        <p:sp>
          <p:nvSpPr>
            <p:cNvPr id="39" name="ZoneTexte 38"/>
            <p:cNvSpPr txBox="1"/>
            <p:nvPr/>
          </p:nvSpPr>
          <p:spPr>
            <a:xfrm>
              <a:off x="6423160" y="4816825"/>
              <a:ext cx="27764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/>
                <a:t>I</a:t>
              </a:r>
              <a:endParaRPr lang="fr-FR" sz="2800" b="1" dirty="0"/>
            </a:p>
          </p:txBody>
        </p:sp>
      </p:grpSp>
      <p:pic>
        <p:nvPicPr>
          <p:cNvPr id="41" name="Image 4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3937" y="4221088"/>
            <a:ext cx="548144" cy="439720"/>
          </a:xfrm>
          <a:prstGeom prst="rect">
            <a:avLst/>
          </a:prstGeom>
        </p:spPr>
      </p:pic>
      <p:pic>
        <p:nvPicPr>
          <p:cNvPr id="42" name="Image 4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8877" y="1988840"/>
            <a:ext cx="425501" cy="341336"/>
          </a:xfrm>
          <a:prstGeom prst="rect">
            <a:avLst/>
          </a:prstGeom>
        </p:spPr>
      </p:pic>
      <p:pic>
        <p:nvPicPr>
          <p:cNvPr id="43" name="Image 4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4893" y="2420888"/>
            <a:ext cx="981623" cy="332391"/>
          </a:xfrm>
          <a:prstGeom prst="rect">
            <a:avLst/>
          </a:prstGeom>
        </p:spPr>
      </p:pic>
      <p:pic>
        <p:nvPicPr>
          <p:cNvPr id="44" name="Image 4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3063" y="2420888"/>
            <a:ext cx="1099275" cy="396078"/>
          </a:xfrm>
          <a:prstGeom prst="rect">
            <a:avLst/>
          </a:prstGeom>
        </p:spPr>
      </p:pic>
      <p:pic>
        <p:nvPicPr>
          <p:cNvPr id="45" name="Image 4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2401" y="2068360"/>
            <a:ext cx="288032" cy="238281"/>
          </a:xfrm>
          <a:prstGeom prst="rect">
            <a:avLst/>
          </a:prstGeom>
        </p:spPr>
      </p:pic>
      <p:pic>
        <p:nvPicPr>
          <p:cNvPr id="46" name="Image 45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896" y="423451"/>
            <a:ext cx="2928825" cy="701293"/>
          </a:xfrm>
          <a:prstGeom prst="rect">
            <a:avLst/>
          </a:prstGeom>
        </p:spPr>
      </p:pic>
      <p:sp>
        <p:nvSpPr>
          <p:cNvPr id="47" name="Rectangle 46"/>
          <p:cNvSpPr/>
          <p:nvPr/>
        </p:nvSpPr>
        <p:spPr>
          <a:xfrm>
            <a:off x="5237821" y="404664"/>
            <a:ext cx="918355" cy="39604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81" name="Groupe 80"/>
          <p:cNvGrpSpPr/>
          <p:nvPr/>
        </p:nvGrpSpPr>
        <p:grpSpPr>
          <a:xfrm>
            <a:off x="2346817" y="3193370"/>
            <a:ext cx="4601447" cy="811694"/>
            <a:chOff x="2346817" y="3193370"/>
            <a:chExt cx="4601447" cy="811694"/>
          </a:xfrm>
        </p:grpSpPr>
        <p:pic>
          <p:nvPicPr>
            <p:cNvPr id="49" name="Image 48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52700" y="3335355"/>
              <a:ext cx="4262698" cy="453685"/>
            </a:xfrm>
            <a:prstGeom prst="rect">
              <a:avLst/>
            </a:prstGeom>
          </p:spPr>
        </p:pic>
        <p:sp>
          <p:nvSpPr>
            <p:cNvPr id="50" name="Rectangle 49"/>
            <p:cNvSpPr/>
            <p:nvPr/>
          </p:nvSpPr>
          <p:spPr>
            <a:xfrm>
              <a:off x="2346817" y="3193370"/>
              <a:ext cx="4601447" cy="811694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51" name="Groupe 50"/>
          <p:cNvGrpSpPr/>
          <p:nvPr/>
        </p:nvGrpSpPr>
        <p:grpSpPr>
          <a:xfrm>
            <a:off x="8385097" y="86270"/>
            <a:ext cx="649891" cy="1030803"/>
            <a:chOff x="8385097" y="86270"/>
            <a:chExt cx="649891" cy="1030803"/>
          </a:xfrm>
        </p:grpSpPr>
        <p:grpSp>
          <p:nvGrpSpPr>
            <p:cNvPr id="52" name="Groupe 51"/>
            <p:cNvGrpSpPr/>
            <p:nvPr/>
          </p:nvGrpSpPr>
          <p:grpSpPr>
            <a:xfrm>
              <a:off x="8385097" y="86270"/>
              <a:ext cx="649891" cy="1030803"/>
              <a:chOff x="1565735" y="3554945"/>
              <a:chExt cx="1237165" cy="1962287"/>
            </a:xfrm>
          </p:grpSpPr>
          <p:grpSp>
            <p:nvGrpSpPr>
              <p:cNvPr id="54" name="Groupe 53"/>
              <p:cNvGrpSpPr/>
              <p:nvPr/>
            </p:nvGrpSpPr>
            <p:grpSpPr>
              <a:xfrm rot="2700000">
                <a:off x="1691680" y="3429000"/>
                <a:ext cx="632651" cy="884541"/>
                <a:chOff x="951017" y="3531946"/>
                <a:chExt cx="632651" cy="884541"/>
              </a:xfrm>
            </p:grpSpPr>
            <p:cxnSp>
              <p:nvCxnSpPr>
                <p:cNvPr id="75" name="Connecteur droit 74"/>
                <p:cNvCxnSpPr/>
                <p:nvPr/>
              </p:nvCxnSpPr>
              <p:spPr>
                <a:xfrm>
                  <a:off x="951017" y="3830291"/>
                  <a:ext cx="92591" cy="390797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Connecteur droit 75"/>
                <p:cNvCxnSpPr/>
                <p:nvPr/>
              </p:nvCxnSpPr>
              <p:spPr>
                <a:xfrm flipH="1">
                  <a:off x="1475656" y="3830290"/>
                  <a:ext cx="108012" cy="390798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7" name="Arc 76"/>
                <p:cNvSpPr/>
                <p:nvPr/>
              </p:nvSpPr>
              <p:spPr>
                <a:xfrm>
                  <a:off x="951017" y="3531946"/>
                  <a:ext cx="632651" cy="596688"/>
                </a:xfrm>
                <a:prstGeom prst="arc">
                  <a:avLst>
                    <a:gd name="adj1" fmla="val 10752643"/>
                    <a:gd name="adj2" fmla="val 0"/>
                  </a:avLst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fr-FR" b="1"/>
                </a:p>
              </p:txBody>
            </p:sp>
            <p:sp>
              <p:nvSpPr>
                <p:cNvPr id="78" name="Arc 77"/>
                <p:cNvSpPr/>
                <p:nvPr/>
              </p:nvSpPr>
              <p:spPr>
                <a:xfrm flipV="1">
                  <a:off x="1043609" y="4025689"/>
                  <a:ext cx="432048" cy="390798"/>
                </a:xfrm>
                <a:prstGeom prst="arc">
                  <a:avLst>
                    <a:gd name="adj1" fmla="val 10752643"/>
                    <a:gd name="adj2" fmla="val 0"/>
                  </a:avLst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fr-FR" b="1"/>
                </a:p>
              </p:txBody>
            </p:sp>
          </p:grpSp>
          <p:cxnSp>
            <p:nvCxnSpPr>
              <p:cNvPr id="55" name="Connecteur droit 54"/>
              <p:cNvCxnSpPr/>
              <p:nvPr/>
            </p:nvCxnSpPr>
            <p:spPr>
              <a:xfrm>
                <a:off x="2089326" y="4269512"/>
                <a:ext cx="6261" cy="527640"/>
              </a:xfrm>
              <a:prstGeom prst="line">
                <a:avLst/>
              </a:prstGeom>
              <a:ln w="1905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" name="Rectangle 55"/>
              <p:cNvSpPr/>
              <p:nvPr/>
            </p:nvSpPr>
            <p:spPr>
              <a:xfrm>
                <a:off x="2004951" y="4797152"/>
                <a:ext cx="175806" cy="36004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cxnSp>
            <p:nvCxnSpPr>
              <p:cNvPr id="57" name="Connecteur droit 56"/>
              <p:cNvCxnSpPr/>
              <p:nvPr/>
            </p:nvCxnSpPr>
            <p:spPr>
              <a:xfrm>
                <a:off x="2089326" y="5157192"/>
                <a:ext cx="0" cy="360040"/>
              </a:xfrm>
              <a:prstGeom prst="line">
                <a:avLst/>
              </a:prstGeom>
              <a:ln w="1905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Connecteur droit 57"/>
              <p:cNvCxnSpPr>
                <a:stCxn id="59" idx="2"/>
              </p:cNvCxnSpPr>
              <p:nvPr/>
            </p:nvCxnSpPr>
            <p:spPr>
              <a:xfrm flipH="1">
                <a:off x="1675139" y="3769499"/>
                <a:ext cx="290621" cy="118132"/>
              </a:xfrm>
              <a:prstGeom prst="lin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Ellipse 58"/>
              <p:cNvSpPr/>
              <p:nvPr/>
            </p:nvSpPr>
            <p:spPr>
              <a:xfrm>
                <a:off x="1965760" y="3625483"/>
                <a:ext cx="288032" cy="288032"/>
              </a:xfrm>
              <a:prstGeom prst="ellipse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cxnSp>
            <p:nvCxnSpPr>
              <p:cNvPr id="60" name="Connecteur droit 59"/>
              <p:cNvCxnSpPr>
                <a:endCxn id="56" idx="3"/>
              </p:cNvCxnSpPr>
              <p:nvPr/>
            </p:nvCxnSpPr>
            <p:spPr>
              <a:xfrm flipH="1">
                <a:off x="2180757" y="4977172"/>
                <a:ext cx="436693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Connecteur droit 60"/>
              <p:cNvCxnSpPr/>
              <p:nvPr/>
            </p:nvCxnSpPr>
            <p:spPr>
              <a:xfrm flipH="1">
                <a:off x="2253792" y="3769499"/>
                <a:ext cx="363657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Connecteur droit 61"/>
              <p:cNvCxnSpPr/>
              <p:nvPr/>
            </p:nvCxnSpPr>
            <p:spPr>
              <a:xfrm flipV="1">
                <a:off x="2617449" y="3769499"/>
                <a:ext cx="1" cy="120767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Connecteur droit 62"/>
              <p:cNvCxnSpPr/>
              <p:nvPr/>
            </p:nvCxnSpPr>
            <p:spPr>
              <a:xfrm flipH="1">
                <a:off x="2617451" y="4437112"/>
                <a:ext cx="154349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Connecteur droit 63"/>
              <p:cNvCxnSpPr/>
              <p:nvPr/>
            </p:nvCxnSpPr>
            <p:spPr>
              <a:xfrm flipV="1">
                <a:off x="2765475" y="4331304"/>
                <a:ext cx="0" cy="219847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Connecteur droit 64"/>
              <p:cNvCxnSpPr/>
              <p:nvPr/>
            </p:nvCxnSpPr>
            <p:spPr>
              <a:xfrm flipV="1">
                <a:off x="2764709" y="4331304"/>
                <a:ext cx="36518" cy="33723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Connecteur droit 65"/>
              <p:cNvCxnSpPr/>
              <p:nvPr/>
            </p:nvCxnSpPr>
            <p:spPr>
              <a:xfrm flipV="1">
                <a:off x="2765505" y="4356472"/>
                <a:ext cx="36518" cy="33723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Connecteur droit 66"/>
              <p:cNvCxnSpPr/>
              <p:nvPr/>
            </p:nvCxnSpPr>
            <p:spPr>
              <a:xfrm flipV="1">
                <a:off x="2764709" y="4310218"/>
                <a:ext cx="36518" cy="33723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Connecteur droit 67"/>
              <p:cNvCxnSpPr/>
              <p:nvPr/>
            </p:nvCxnSpPr>
            <p:spPr>
              <a:xfrm flipV="1">
                <a:off x="2766382" y="4373333"/>
                <a:ext cx="36518" cy="33723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Connecteur droit 68"/>
              <p:cNvCxnSpPr/>
              <p:nvPr/>
            </p:nvCxnSpPr>
            <p:spPr>
              <a:xfrm flipV="1">
                <a:off x="2764704" y="4420937"/>
                <a:ext cx="36518" cy="33723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Connecteur droit 69"/>
              <p:cNvCxnSpPr/>
              <p:nvPr/>
            </p:nvCxnSpPr>
            <p:spPr>
              <a:xfrm flipV="1">
                <a:off x="2765500" y="4446105"/>
                <a:ext cx="36518" cy="33723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Connecteur droit 70"/>
              <p:cNvCxnSpPr/>
              <p:nvPr/>
            </p:nvCxnSpPr>
            <p:spPr>
              <a:xfrm flipV="1">
                <a:off x="2764704" y="4399851"/>
                <a:ext cx="36518" cy="33723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Connecteur droit 71"/>
              <p:cNvCxnSpPr/>
              <p:nvPr/>
            </p:nvCxnSpPr>
            <p:spPr>
              <a:xfrm flipV="1">
                <a:off x="2766377" y="4462966"/>
                <a:ext cx="36518" cy="33723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Connecteur droit 72"/>
              <p:cNvCxnSpPr/>
              <p:nvPr/>
            </p:nvCxnSpPr>
            <p:spPr>
              <a:xfrm flipV="1">
                <a:off x="2764704" y="4482520"/>
                <a:ext cx="36518" cy="33723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Connecteur droit 73"/>
              <p:cNvCxnSpPr/>
              <p:nvPr/>
            </p:nvCxnSpPr>
            <p:spPr>
              <a:xfrm flipV="1">
                <a:off x="2765500" y="4507688"/>
                <a:ext cx="36518" cy="33723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3" name="Connecteur droit 52"/>
            <p:cNvCxnSpPr/>
            <p:nvPr/>
          </p:nvCxnSpPr>
          <p:spPr>
            <a:xfrm>
              <a:off x="8460432" y="461637"/>
              <a:ext cx="379064" cy="0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9" name="Titre 1"/>
          <p:cNvSpPr txBox="1">
            <a:spLocks/>
          </p:cNvSpPr>
          <p:nvPr/>
        </p:nvSpPr>
        <p:spPr>
          <a:xfrm>
            <a:off x="107504" y="228600"/>
            <a:ext cx="8928992" cy="99060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dirty="0" smtClean="0"/>
              <a:t>Vitesses de rotation</a:t>
            </a:r>
            <a:endParaRPr lang="fr-FR" sz="3200" dirty="0"/>
          </a:p>
        </p:txBody>
      </p:sp>
    </p:spTree>
    <p:extLst>
      <p:ext uri="{BB962C8B-B14F-4D97-AF65-F5344CB8AC3E}">
        <p14:creationId xmlns:p14="http://schemas.microsoft.com/office/powerpoint/2010/main" val="3874300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 point I</a:t>
            </a: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SII - PTSI - Lycée Jules Haag Besançon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97126C5-E3BE-4F62-84C2-AF34D0A15775}" type="slidenum">
              <a:rPr lang="fr-FR" smtClean="0"/>
              <a:t>19</a:t>
            </a:fld>
            <a:endParaRPr lang="fr-FR"/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1"/>
          </p:nvPr>
        </p:nvSpPr>
        <p:spPr>
          <a:xfrm>
            <a:off x="107504" y="1600200"/>
            <a:ext cx="4536504" cy="4781128"/>
          </a:xfrm>
        </p:spPr>
        <p:txBody>
          <a:bodyPr/>
          <a:lstStyle/>
          <a:p>
            <a:r>
              <a:rPr lang="fr-FR" sz="1800" dirty="0" smtClean="0"/>
              <a:t>Cinématiquement, le point I peut être défini de 3 façons </a:t>
            </a:r>
          </a:p>
          <a:p>
            <a:pPr lvl="1"/>
            <a:r>
              <a:rPr lang="fr-FR" sz="1600" dirty="0" smtClean="0"/>
              <a:t>Le point I appartenant au solide 1</a:t>
            </a:r>
          </a:p>
          <a:p>
            <a:pPr lvl="1"/>
            <a:r>
              <a:rPr lang="fr-FR" sz="1600" dirty="0" smtClean="0"/>
              <a:t>Le point I appartenant au solide 2</a:t>
            </a:r>
          </a:p>
          <a:p>
            <a:pPr lvl="1"/>
            <a:r>
              <a:rPr lang="fr-FR" sz="1600" dirty="0" smtClean="0"/>
              <a:t>Le point I correspondant au contact entre les 2 pièces en mouvement</a:t>
            </a:r>
          </a:p>
          <a:p>
            <a:pPr lvl="1"/>
            <a:endParaRPr lang="fr-FR" sz="1600" dirty="0"/>
          </a:p>
          <a:p>
            <a:pPr lvl="1"/>
            <a:r>
              <a:rPr lang="fr-FR" sz="1600" b="1" dirty="0" smtClean="0"/>
              <a:t>A l’instant 1, les points I1, I2 et I sont confondus. </a:t>
            </a:r>
          </a:p>
          <a:p>
            <a:pPr lvl="1"/>
            <a:r>
              <a:rPr lang="fr-FR" sz="1600" b="1" dirty="0" smtClean="0"/>
              <a:t>A l’instant 2 ils ne le sont plus !</a:t>
            </a:r>
          </a:p>
          <a:p>
            <a:pPr lvl="1"/>
            <a:endParaRPr lang="fr-FR" sz="1600" dirty="0"/>
          </a:p>
          <a:p>
            <a:pPr lvl="1"/>
            <a:r>
              <a:rPr lang="fr-FR" sz="1600" dirty="0" smtClean="0"/>
              <a:t>On note              la vitesse du point I dans le repère </a:t>
            </a:r>
            <a:endParaRPr lang="fr-FR" sz="1600" dirty="0"/>
          </a:p>
        </p:txBody>
      </p:sp>
      <p:pic>
        <p:nvPicPr>
          <p:cNvPr id="130" name="Image 12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5032074"/>
            <a:ext cx="645292" cy="269134"/>
          </a:xfrm>
          <a:prstGeom prst="rect">
            <a:avLst/>
          </a:prstGeom>
        </p:spPr>
      </p:pic>
      <p:grpSp>
        <p:nvGrpSpPr>
          <p:cNvPr id="161" name="Groupe 160"/>
          <p:cNvGrpSpPr/>
          <p:nvPr/>
        </p:nvGrpSpPr>
        <p:grpSpPr>
          <a:xfrm>
            <a:off x="1259632" y="5733256"/>
            <a:ext cx="6606987" cy="792088"/>
            <a:chOff x="1259632" y="5733256"/>
            <a:chExt cx="6606987" cy="792088"/>
          </a:xfrm>
        </p:grpSpPr>
        <p:pic>
          <p:nvPicPr>
            <p:cNvPr id="133" name="Image 132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40851" y="5920792"/>
              <a:ext cx="6067352" cy="388528"/>
            </a:xfrm>
            <a:prstGeom prst="rect">
              <a:avLst/>
            </a:prstGeom>
          </p:spPr>
        </p:pic>
        <p:sp>
          <p:nvSpPr>
            <p:cNvPr id="134" name="Rectangle 133"/>
            <p:cNvSpPr/>
            <p:nvPr/>
          </p:nvSpPr>
          <p:spPr>
            <a:xfrm>
              <a:off x="1259632" y="5733256"/>
              <a:ext cx="6606987" cy="792088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60" name="Groupe 159"/>
          <p:cNvGrpSpPr/>
          <p:nvPr/>
        </p:nvGrpSpPr>
        <p:grpSpPr>
          <a:xfrm>
            <a:off x="6733981" y="1916832"/>
            <a:ext cx="1801859" cy="3565440"/>
            <a:chOff x="6733981" y="1916832"/>
            <a:chExt cx="1801859" cy="3565440"/>
          </a:xfrm>
        </p:grpSpPr>
        <p:grpSp>
          <p:nvGrpSpPr>
            <p:cNvPr id="61" name="Groupe 60"/>
            <p:cNvGrpSpPr/>
            <p:nvPr/>
          </p:nvGrpSpPr>
          <p:grpSpPr>
            <a:xfrm>
              <a:off x="7164288" y="2169004"/>
              <a:ext cx="846926" cy="1184129"/>
              <a:chOff x="951017" y="3531946"/>
              <a:chExt cx="632651" cy="884541"/>
            </a:xfrm>
          </p:grpSpPr>
          <p:cxnSp>
            <p:nvCxnSpPr>
              <p:cNvPr id="83" name="Connecteur droit 82"/>
              <p:cNvCxnSpPr/>
              <p:nvPr/>
            </p:nvCxnSpPr>
            <p:spPr>
              <a:xfrm>
                <a:off x="951017" y="3830291"/>
                <a:ext cx="92591" cy="390797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Connecteur droit 83"/>
              <p:cNvCxnSpPr/>
              <p:nvPr/>
            </p:nvCxnSpPr>
            <p:spPr>
              <a:xfrm flipH="1">
                <a:off x="1475656" y="3830290"/>
                <a:ext cx="108012" cy="390798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5" name="Arc 84"/>
              <p:cNvSpPr/>
              <p:nvPr/>
            </p:nvSpPr>
            <p:spPr>
              <a:xfrm>
                <a:off x="951017" y="3531946"/>
                <a:ext cx="632651" cy="596688"/>
              </a:xfrm>
              <a:prstGeom prst="arc">
                <a:avLst>
                  <a:gd name="adj1" fmla="val 10752643"/>
                  <a:gd name="adj2" fmla="val 0"/>
                </a:avLst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 b="1"/>
              </a:p>
            </p:txBody>
          </p:sp>
          <p:sp>
            <p:nvSpPr>
              <p:cNvPr id="86" name="Arc 85"/>
              <p:cNvSpPr/>
              <p:nvPr/>
            </p:nvSpPr>
            <p:spPr>
              <a:xfrm flipV="1">
                <a:off x="1043609" y="4025689"/>
                <a:ext cx="432048" cy="390798"/>
              </a:xfrm>
              <a:prstGeom prst="arc">
                <a:avLst>
                  <a:gd name="adj1" fmla="val 10752643"/>
                  <a:gd name="adj2" fmla="val 0"/>
                </a:avLst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 b="1"/>
              </a:p>
            </p:txBody>
          </p:sp>
        </p:grpSp>
        <p:cxnSp>
          <p:nvCxnSpPr>
            <p:cNvPr id="63" name="Connecteur droit 62"/>
            <p:cNvCxnSpPr>
              <a:endCxn id="64" idx="0"/>
            </p:cNvCxnSpPr>
            <p:nvPr/>
          </p:nvCxnSpPr>
          <p:spPr>
            <a:xfrm flipH="1">
              <a:off x="7585306" y="3356992"/>
              <a:ext cx="2445" cy="518360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Rectangle 63"/>
            <p:cNvSpPr/>
            <p:nvPr/>
          </p:nvSpPr>
          <p:spPr>
            <a:xfrm>
              <a:off x="7467631" y="3875352"/>
              <a:ext cx="235350" cy="48198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65" name="Connecteur droit 64"/>
            <p:cNvCxnSpPr/>
            <p:nvPr/>
          </p:nvCxnSpPr>
          <p:spPr>
            <a:xfrm flipH="1">
              <a:off x="7577430" y="4357335"/>
              <a:ext cx="3154" cy="943873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necteur droit 65"/>
            <p:cNvCxnSpPr>
              <a:stCxn id="67" idx="3"/>
            </p:cNvCxnSpPr>
            <p:nvPr/>
          </p:nvCxnSpPr>
          <p:spPr>
            <a:xfrm flipH="1">
              <a:off x="7288239" y="2635965"/>
              <a:ext cx="183396" cy="438396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Ellipse 66"/>
            <p:cNvSpPr/>
            <p:nvPr/>
          </p:nvSpPr>
          <p:spPr>
            <a:xfrm>
              <a:off x="7415167" y="2306846"/>
              <a:ext cx="385586" cy="385587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68" name="Connecteur droit 67"/>
            <p:cNvCxnSpPr>
              <a:endCxn id="64" idx="3"/>
            </p:cNvCxnSpPr>
            <p:nvPr/>
          </p:nvCxnSpPr>
          <p:spPr>
            <a:xfrm flipH="1">
              <a:off x="7702982" y="4116343"/>
              <a:ext cx="584598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necteur droit 68"/>
            <p:cNvCxnSpPr/>
            <p:nvPr/>
          </p:nvCxnSpPr>
          <p:spPr>
            <a:xfrm flipH="1">
              <a:off x="7800753" y="2499639"/>
              <a:ext cx="48682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necteur droit 69"/>
            <p:cNvCxnSpPr/>
            <p:nvPr/>
          </p:nvCxnSpPr>
          <p:spPr>
            <a:xfrm flipV="1">
              <a:off x="8287578" y="2499639"/>
              <a:ext cx="1" cy="161670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cteur droit 70"/>
            <p:cNvCxnSpPr/>
            <p:nvPr/>
          </p:nvCxnSpPr>
          <p:spPr>
            <a:xfrm flipH="1">
              <a:off x="8287581" y="3393368"/>
              <a:ext cx="206626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cteur droit 71"/>
            <p:cNvCxnSpPr/>
            <p:nvPr/>
          </p:nvCxnSpPr>
          <p:spPr>
            <a:xfrm flipV="1">
              <a:off x="8485739" y="3251724"/>
              <a:ext cx="0" cy="2943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cteur droit 72"/>
            <p:cNvCxnSpPr/>
            <p:nvPr/>
          </p:nvCxnSpPr>
          <p:spPr>
            <a:xfrm flipV="1">
              <a:off x="8484714" y="3251724"/>
              <a:ext cx="48886" cy="45145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cteur droit 73"/>
            <p:cNvCxnSpPr/>
            <p:nvPr/>
          </p:nvCxnSpPr>
          <p:spPr>
            <a:xfrm flipV="1">
              <a:off x="8485780" y="3285416"/>
              <a:ext cx="48886" cy="45145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necteur droit 74"/>
            <p:cNvCxnSpPr/>
            <p:nvPr/>
          </p:nvCxnSpPr>
          <p:spPr>
            <a:xfrm flipV="1">
              <a:off x="8484714" y="3223496"/>
              <a:ext cx="48886" cy="45145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cteur droit 75"/>
            <p:cNvCxnSpPr/>
            <p:nvPr/>
          </p:nvCxnSpPr>
          <p:spPr>
            <a:xfrm flipV="1">
              <a:off x="8486954" y="3307988"/>
              <a:ext cx="48886" cy="45145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necteur droit 76"/>
            <p:cNvCxnSpPr/>
            <p:nvPr/>
          </p:nvCxnSpPr>
          <p:spPr>
            <a:xfrm flipV="1">
              <a:off x="8484707" y="3371715"/>
              <a:ext cx="48886" cy="45145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necteur droit 77"/>
            <p:cNvCxnSpPr/>
            <p:nvPr/>
          </p:nvCxnSpPr>
          <p:spPr>
            <a:xfrm flipV="1">
              <a:off x="8485773" y="3405407"/>
              <a:ext cx="48886" cy="45145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cteur droit 78"/>
            <p:cNvCxnSpPr/>
            <p:nvPr/>
          </p:nvCxnSpPr>
          <p:spPr>
            <a:xfrm flipV="1">
              <a:off x="8484707" y="3343487"/>
              <a:ext cx="48886" cy="45145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cteur droit 79"/>
            <p:cNvCxnSpPr/>
            <p:nvPr/>
          </p:nvCxnSpPr>
          <p:spPr>
            <a:xfrm flipV="1">
              <a:off x="8486947" y="3427979"/>
              <a:ext cx="48886" cy="45145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necteur droit 80"/>
            <p:cNvCxnSpPr/>
            <p:nvPr/>
          </p:nvCxnSpPr>
          <p:spPr>
            <a:xfrm flipV="1">
              <a:off x="8484707" y="3454156"/>
              <a:ext cx="48886" cy="45145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necteur droit 81"/>
            <p:cNvCxnSpPr/>
            <p:nvPr/>
          </p:nvCxnSpPr>
          <p:spPr>
            <a:xfrm flipV="1">
              <a:off x="8485773" y="3487848"/>
              <a:ext cx="48886" cy="45145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necteur droit 95"/>
            <p:cNvCxnSpPr/>
            <p:nvPr/>
          </p:nvCxnSpPr>
          <p:spPr>
            <a:xfrm>
              <a:off x="7607960" y="2533003"/>
              <a:ext cx="204400" cy="70594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necteur droit 104"/>
            <p:cNvCxnSpPr/>
            <p:nvPr/>
          </p:nvCxnSpPr>
          <p:spPr>
            <a:xfrm flipH="1">
              <a:off x="7588966" y="2542205"/>
              <a:ext cx="21252" cy="814787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0" name="Arc 109"/>
            <p:cNvSpPr/>
            <p:nvPr/>
          </p:nvSpPr>
          <p:spPr>
            <a:xfrm>
              <a:off x="7161843" y="1916832"/>
              <a:ext cx="846926" cy="798782"/>
            </a:xfrm>
            <a:prstGeom prst="arc">
              <a:avLst>
                <a:gd name="adj1" fmla="val 12722480"/>
                <a:gd name="adj2" fmla="val 19394313"/>
              </a:avLst>
            </a:prstGeom>
            <a:ln w="12700"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b="1"/>
            </a:p>
          </p:txBody>
        </p:sp>
        <p:sp>
          <p:nvSpPr>
            <p:cNvPr id="121" name="ZoneTexte 120"/>
            <p:cNvSpPr txBox="1"/>
            <p:nvPr/>
          </p:nvSpPr>
          <p:spPr>
            <a:xfrm>
              <a:off x="7889509" y="2817823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>
                  <a:solidFill>
                    <a:schemeClr val="accent1">
                      <a:lumMod val="50000"/>
                    </a:schemeClr>
                  </a:solidFill>
                </a:rPr>
                <a:t>I</a:t>
              </a:r>
              <a:r>
                <a:rPr lang="fr-FR" baseline="-25000" dirty="0" smtClean="0">
                  <a:solidFill>
                    <a:schemeClr val="accent1">
                      <a:lumMod val="50000"/>
                    </a:schemeClr>
                  </a:solidFill>
                </a:rPr>
                <a:t>1</a:t>
              </a:r>
              <a:r>
                <a:rPr lang="fr-FR" dirty="0" smtClean="0">
                  <a:solidFill>
                    <a:schemeClr val="accent1">
                      <a:lumMod val="50000"/>
                    </a:schemeClr>
                  </a:solidFill>
                </a:rPr>
                <a:t>(S</a:t>
              </a:r>
              <a:r>
                <a:rPr lang="fr-FR" baseline="-25000" dirty="0" smtClean="0">
                  <a:solidFill>
                    <a:schemeClr val="accent1">
                      <a:lumMod val="50000"/>
                    </a:schemeClr>
                  </a:solidFill>
                </a:rPr>
                <a:t>2</a:t>
              </a:r>
              <a:r>
                <a:rPr lang="fr-FR" dirty="0" smtClean="0">
                  <a:solidFill>
                    <a:schemeClr val="accent1">
                      <a:lumMod val="50000"/>
                    </a:schemeClr>
                  </a:solidFill>
                </a:rPr>
                <a:t>)</a:t>
              </a:r>
              <a:endParaRPr lang="fr-FR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22" name="ZoneTexte 121"/>
            <p:cNvSpPr txBox="1"/>
            <p:nvPr/>
          </p:nvSpPr>
          <p:spPr>
            <a:xfrm>
              <a:off x="6876256" y="3356992"/>
              <a:ext cx="646331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fr-FR" dirty="0" smtClean="0">
                  <a:solidFill>
                    <a:schemeClr val="accent2">
                      <a:lumMod val="50000"/>
                    </a:schemeClr>
                  </a:solidFill>
                </a:rPr>
                <a:t>I</a:t>
              </a:r>
              <a:r>
                <a:rPr lang="fr-FR" baseline="-25000" dirty="0" smtClean="0">
                  <a:solidFill>
                    <a:schemeClr val="accent2">
                      <a:lumMod val="50000"/>
                    </a:schemeClr>
                  </a:solidFill>
                </a:rPr>
                <a:t>1</a:t>
              </a:r>
              <a:r>
                <a:rPr lang="fr-FR" dirty="0" smtClean="0">
                  <a:solidFill>
                    <a:schemeClr val="accent2">
                      <a:lumMod val="50000"/>
                    </a:schemeClr>
                  </a:solidFill>
                </a:rPr>
                <a:t>(S</a:t>
              </a:r>
              <a:r>
                <a:rPr lang="fr-FR" baseline="-25000" dirty="0">
                  <a:solidFill>
                    <a:schemeClr val="accent2">
                      <a:lumMod val="50000"/>
                    </a:schemeClr>
                  </a:solidFill>
                </a:rPr>
                <a:t>1</a:t>
              </a:r>
              <a:r>
                <a:rPr lang="fr-FR" dirty="0" smtClean="0">
                  <a:solidFill>
                    <a:schemeClr val="accent2">
                      <a:lumMod val="50000"/>
                    </a:schemeClr>
                  </a:solidFill>
                </a:rPr>
                <a:t>)</a:t>
              </a:r>
              <a:endParaRPr lang="fr-FR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123" name="ZoneTexte 122"/>
            <p:cNvSpPr txBox="1"/>
            <p:nvPr/>
          </p:nvSpPr>
          <p:spPr>
            <a:xfrm>
              <a:off x="7607702" y="3288458"/>
              <a:ext cx="646331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fr-FR" dirty="0" smtClean="0">
                  <a:solidFill>
                    <a:schemeClr val="accent2">
                      <a:lumMod val="50000"/>
                    </a:schemeClr>
                  </a:solidFill>
                </a:rPr>
                <a:t>I</a:t>
              </a:r>
              <a:r>
                <a:rPr lang="fr-FR" baseline="-25000" dirty="0">
                  <a:solidFill>
                    <a:schemeClr val="accent2">
                      <a:lumMod val="50000"/>
                    </a:schemeClr>
                  </a:solidFill>
                </a:rPr>
                <a:t>2</a:t>
              </a:r>
              <a:r>
                <a:rPr lang="fr-FR" dirty="0" smtClean="0">
                  <a:solidFill>
                    <a:schemeClr val="accent2">
                      <a:lumMod val="50000"/>
                    </a:schemeClr>
                  </a:solidFill>
                </a:rPr>
                <a:t>(S</a:t>
              </a:r>
              <a:r>
                <a:rPr lang="fr-FR" baseline="-25000" dirty="0" smtClean="0">
                  <a:solidFill>
                    <a:schemeClr val="accent2">
                      <a:lumMod val="50000"/>
                    </a:schemeClr>
                  </a:solidFill>
                </a:rPr>
                <a:t>1</a:t>
              </a:r>
              <a:r>
                <a:rPr lang="fr-FR" dirty="0" smtClean="0">
                  <a:solidFill>
                    <a:schemeClr val="accent2">
                      <a:lumMod val="50000"/>
                    </a:schemeClr>
                  </a:solidFill>
                </a:rPr>
                <a:t>)</a:t>
              </a:r>
              <a:endParaRPr lang="fr-FR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125" name="ZoneTexte 124"/>
            <p:cNvSpPr txBox="1"/>
            <p:nvPr/>
          </p:nvSpPr>
          <p:spPr>
            <a:xfrm>
              <a:off x="6733981" y="3031705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>
                  <a:solidFill>
                    <a:schemeClr val="accent1">
                      <a:lumMod val="50000"/>
                    </a:schemeClr>
                  </a:solidFill>
                </a:rPr>
                <a:t>I</a:t>
              </a:r>
              <a:r>
                <a:rPr lang="fr-FR" baseline="-25000" dirty="0" smtClean="0">
                  <a:solidFill>
                    <a:schemeClr val="accent1">
                      <a:lumMod val="50000"/>
                    </a:schemeClr>
                  </a:solidFill>
                </a:rPr>
                <a:t>1</a:t>
              </a:r>
              <a:r>
                <a:rPr lang="fr-FR" dirty="0" smtClean="0">
                  <a:solidFill>
                    <a:schemeClr val="accent1">
                      <a:lumMod val="50000"/>
                    </a:schemeClr>
                  </a:solidFill>
                </a:rPr>
                <a:t>(S</a:t>
              </a:r>
              <a:r>
                <a:rPr lang="fr-FR" baseline="-25000" dirty="0" smtClean="0">
                  <a:solidFill>
                    <a:schemeClr val="accent1">
                      <a:lumMod val="50000"/>
                    </a:schemeClr>
                  </a:solidFill>
                </a:rPr>
                <a:t>2</a:t>
              </a:r>
              <a:r>
                <a:rPr lang="fr-FR" dirty="0" smtClean="0">
                  <a:solidFill>
                    <a:schemeClr val="accent1">
                      <a:lumMod val="50000"/>
                    </a:schemeClr>
                  </a:solidFill>
                </a:rPr>
                <a:t>)</a:t>
              </a:r>
              <a:endParaRPr lang="fr-FR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27" name="ZoneTexte 126"/>
            <p:cNvSpPr txBox="1"/>
            <p:nvPr/>
          </p:nvSpPr>
          <p:spPr>
            <a:xfrm>
              <a:off x="7303102" y="5112940"/>
              <a:ext cx="9573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Instant 2</a:t>
              </a:r>
              <a:endParaRPr lang="fr-FR" dirty="0"/>
            </a:p>
          </p:txBody>
        </p:sp>
        <p:sp>
          <p:nvSpPr>
            <p:cNvPr id="129" name="ZoneTexte 128"/>
            <p:cNvSpPr txBox="1"/>
            <p:nvPr/>
          </p:nvSpPr>
          <p:spPr>
            <a:xfrm>
              <a:off x="7345639" y="2992197"/>
              <a:ext cx="25199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000" b="1" dirty="0" smtClean="0">
                  <a:solidFill>
                    <a:srgbClr val="C00000"/>
                  </a:solidFill>
                </a:rPr>
                <a:t>I</a:t>
              </a:r>
              <a:endParaRPr lang="fr-FR" b="1" dirty="0">
                <a:solidFill>
                  <a:srgbClr val="C00000"/>
                </a:solidFill>
              </a:endParaRPr>
            </a:p>
          </p:txBody>
        </p:sp>
        <p:cxnSp>
          <p:nvCxnSpPr>
            <p:cNvPr id="148" name="Connecteur droit 147"/>
            <p:cNvCxnSpPr/>
            <p:nvPr/>
          </p:nvCxnSpPr>
          <p:spPr>
            <a:xfrm flipH="1">
              <a:off x="6889274" y="3350076"/>
              <a:ext cx="1251209" cy="0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9" name="Groupe 158"/>
          <p:cNvGrpSpPr/>
          <p:nvPr/>
        </p:nvGrpSpPr>
        <p:grpSpPr>
          <a:xfrm>
            <a:off x="4928438" y="1944289"/>
            <a:ext cx="2307858" cy="3541585"/>
            <a:chOff x="4928438" y="1944289"/>
            <a:chExt cx="2307858" cy="3541585"/>
          </a:xfrm>
        </p:grpSpPr>
        <p:grpSp>
          <p:nvGrpSpPr>
            <p:cNvPr id="33" name="Groupe 32"/>
            <p:cNvGrpSpPr/>
            <p:nvPr/>
          </p:nvGrpSpPr>
          <p:grpSpPr>
            <a:xfrm>
              <a:off x="4982051" y="2205292"/>
              <a:ext cx="1656184" cy="2626901"/>
              <a:chOff x="1565735" y="3554945"/>
              <a:chExt cx="1237165" cy="1962287"/>
            </a:xfrm>
          </p:grpSpPr>
          <p:grpSp>
            <p:nvGrpSpPr>
              <p:cNvPr id="34" name="Groupe 33"/>
              <p:cNvGrpSpPr/>
              <p:nvPr/>
            </p:nvGrpSpPr>
            <p:grpSpPr>
              <a:xfrm rot="2700000">
                <a:off x="1691680" y="3429000"/>
                <a:ext cx="632651" cy="884541"/>
                <a:chOff x="951017" y="3531946"/>
                <a:chExt cx="632651" cy="884541"/>
              </a:xfrm>
            </p:grpSpPr>
            <p:cxnSp>
              <p:nvCxnSpPr>
                <p:cNvPr id="56" name="Connecteur droit 55"/>
                <p:cNvCxnSpPr/>
                <p:nvPr/>
              </p:nvCxnSpPr>
              <p:spPr>
                <a:xfrm>
                  <a:off x="951017" y="3830291"/>
                  <a:ext cx="92591" cy="390797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Connecteur droit 56"/>
                <p:cNvCxnSpPr/>
                <p:nvPr/>
              </p:nvCxnSpPr>
              <p:spPr>
                <a:xfrm flipH="1">
                  <a:off x="1475656" y="3830290"/>
                  <a:ext cx="108012" cy="390798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8" name="Arc 57"/>
                <p:cNvSpPr/>
                <p:nvPr/>
              </p:nvSpPr>
              <p:spPr>
                <a:xfrm>
                  <a:off x="951017" y="3531946"/>
                  <a:ext cx="632651" cy="596688"/>
                </a:xfrm>
                <a:prstGeom prst="arc">
                  <a:avLst>
                    <a:gd name="adj1" fmla="val 10752643"/>
                    <a:gd name="adj2" fmla="val 0"/>
                  </a:avLst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fr-FR" b="1"/>
                </a:p>
              </p:txBody>
            </p:sp>
            <p:sp>
              <p:nvSpPr>
                <p:cNvPr id="59" name="Arc 58"/>
                <p:cNvSpPr/>
                <p:nvPr/>
              </p:nvSpPr>
              <p:spPr>
                <a:xfrm flipV="1">
                  <a:off x="1043609" y="4025689"/>
                  <a:ext cx="432048" cy="390798"/>
                </a:xfrm>
                <a:prstGeom prst="arc">
                  <a:avLst>
                    <a:gd name="adj1" fmla="val 10752643"/>
                    <a:gd name="adj2" fmla="val 0"/>
                  </a:avLst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fr-FR" b="1"/>
                </a:p>
              </p:txBody>
            </p:sp>
          </p:grpSp>
          <p:cxnSp>
            <p:nvCxnSpPr>
              <p:cNvPr id="36" name="Connecteur droit 35"/>
              <p:cNvCxnSpPr/>
              <p:nvPr/>
            </p:nvCxnSpPr>
            <p:spPr>
              <a:xfrm>
                <a:off x="2095588" y="4253892"/>
                <a:ext cx="0" cy="543259"/>
              </a:xfrm>
              <a:prstGeom prst="line">
                <a:avLst/>
              </a:prstGeom>
              <a:ln w="1905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Rectangle 36"/>
              <p:cNvSpPr/>
              <p:nvPr/>
            </p:nvSpPr>
            <p:spPr>
              <a:xfrm>
                <a:off x="2004951" y="4797152"/>
                <a:ext cx="175806" cy="36004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cxnSp>
            <p:nvCxnSpPr>
              <p:cNvPr id="38" name="Connecteur droit 37"/>
              <p:cNvCxnSpPr/>
              <p:nvPr/>
            </p:nvCxnSpPr>
            <p:spPr>
              <a:xfrm>
                <a:off x="2089326" y="5157192"/>
                <a:ext cx="0" cy="360040"/>
              </a:xfrm>
              <a:prstGeom prst="line">
                <a:avLst/>
              </a:prstGeom>
              <a:ln w="1905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Connecteur droit 38"/>
              <p:cNvCxnSpPr>
                <a:stCxn id="40" idx="2"/>
              </p:cNvCxnSpPr>
              <p:nvPr/>
            </p:nvCxnSpPr>
            <p:spPr>
              <a:xfrm flipH="1">
                <a:off x="1675139" y="3769499"/>
                <a:ext cx="290621" cy="118132"/>
              </a:xfrm>
              <a:prstGeom prst="lin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Ellipse 39"/>
              <p:cNvSpPr/>
              <p:nvPr/>
            </p:nvSpPr>
            <p:spPr>
              <a:xfrm>
                <a:off x="1965760" y="3625483"/>
                <a:ext cx="288032" cy="288032"/>
              </a:xfrm>
              <a:prstGeom prst="ellipse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cxnSp>
            <p:nvCxnSpPr>
              <p:cNvPr id="41" name="Connecteur droit 40"/>
              <p:cNvCxnSpPr>
                <a:endCxn id="37" idx="3"/>
              </p:cNvCxnSpPr>
              <p:nvPr/>
            </p:nvCxnSpPr>
            <p:spPr>
              <a:xfrm flipH="1">
                <a:off x="2180757" y="4977172"/>
                <a:ext cx="436693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Connecteur droit 41"/>
              <p:cNvCxnSpPr/>
              <p:nvPr/>
            </p:nvCxnSpPr>
            <p:spPr>
              <a:xfrm flipH="1">
                <a:off x="2253792" y="3769499"/>
                <a:ext cx="363657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Connecteur droit 42"/>
              <p:cNvCxnSpPr/>
              <p:nvPr/>
            </p:nvCxnSpPr>
            <p:spPr>
              <a:xfrm flipV="1">
                <a:off x="2617449" y="3769499"/>
                <a:ext cx="1" cy="120767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Connecteur droit 43"/>
              <p:cNvCxnSpPr/>
              <p:nvPr/>
            </p:nvCxnSpPr>
            <p:spPr>
              <a:xfrm flipH="1">
                <a:off x="2617451" y="4437112"/>
                <a:ext cx="154349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Connecteur droit 44"/>
              <p:cNvCxnSpPr/>
              <p:nvPr/>
            </p:nvCxnSpPr>
            <p:spPr>
              <a:xfrm flipV="1">
                <a:off x="2765475" y="4331304"/>
                <a:ext cx="0" cy="219847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Connecteur droit 45"/>
              <p:cNvCxnSpPr/>
              <p:nvPr/>
            </p:nvCxnSpPr>
            <p:spPr>
              <a:xfrm flipV="1">
                <a:off x="2764709" y="4331304"/>
                <a:ext cx="36518" cy="33723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Connecteur droit 46"/>
              <p:cNvCxnSpPr/>
              <p:nvPr/>
            </p:nvCxnSpPr>
            <p:spPr>
              <a:xfrm flipV="1">
                <a:off x="2765505" y="4356472"/>
                <a:ext cx="36518" cy="33723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Connecteur droit 47"/>
              <p:cNvCxnSpPr/>
              <p:nvPr/>
            </p:nvCxnSpPr>
            <p:spPr>
              <a:xfrm flipV="1">
                <a:off x="2764709" y="4310218"/>
                <a:ext cx="36518" cy="33723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Connecteur droit 48"/>
              <p:cNvCxnSpPr/>
              <p:nvPr/>
            </p:nvCxnSpPr>
            <p:spPr>
              <a:xfrm flipV="1">
                <a:off x="2766382" y="4373333"/>
                <a:ext cx="36518" cy="33723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Connecteur droit 49"/>
              <p:cNvCxnSpPr/>
              <p:nvPr/>
            </p:nvCxnSpPr>
            <p:spPr>
              <a:xfrm flipV="1">
                <a:off x="2764704" y="4420937"/>
                <a:ext cx="36518" cy="33723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Connecteur droit 50"/>
              <p:cNvCxnSpPr/>
              <p:nvPr/>
            </p:nvCxnSpPr>
            <p:spPr>
              <a:xfrm flipV="1">
                <a:off x="2765500" y="4446105"/>
                <a:ext cx="36518" cy="33723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Connecteur droit 51"/>
              <p:cNvCxnSpPr/>
              <p:nvPr/>
            </p:nvCxnSpPr>
            <p:spPr>
              <a:xfrm flipV="1">
                <a:off x="2764704" y="4399851"/>
                <a:ext cx="36518" cy="33723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Connecteur droit 52"/>
              <p:cNvCxnSpPr/>
              <p:nvPr/>
            </p:nvCxnSpPr>
            <p:spPr>
              <a:xfrm flipV="1">
                <a:off x="2766377" y="4462966"/>
                <a:ext cx="36518" cy="33723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Connecteur droit 53"/>
              <p:cNvCxnSpPr/>
              <p:nvPr/>
            </p:nvCxnSpPr>
            <p:spPr>
              <a:xfrm flipV="1">
                <a:off x="2764704" y="4482520"/>
                <a:ext cx="36518" cy="33723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Connecteur droit 54"/>
              <p:cNvCxnSpPr/>
              <p:nvPr/>
            </p:nvCxnSpPr>
            <p:spPr>
              <a:xfrm flipV="1">
                <a:off x="2765500" y="4507688"/>
                <a:ext cx="36518" cy="33723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2" name="Connecteur droit 91"/>
            <p:cNvCxnSpPr/>
            <p:nvPr/>
          </p:nvCxnSpPr>
          <p:spPr>
            <a:xfrm flipH="1">
              <a:off x="5364088" y="2465693"/>
              <a:ext cx="358496" cy="675275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ZoneTexte 100"/>
            <p:cNvSpPr txBox="1"/>
            <p:nvPr/>
          </p:nvSpPr>
          <p:spPr>
            <a:xfrm>
              <a:off x="4928438" y="2670480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>
                  <a:solidFill>
                    <a:schemeClr val="accent1">
                      <a:lumMod val="50000"/>
                    </a:schemeClr>
                  </a:solidFill>
                </a:rPr>
                <a:t>I</a:t>
              </a:r>
              <a:r>
                <a:rPr lang="fr-FR" baseline="-25000" dirty="0" smtClean="0">
                  <a:solidFill>
                    <a:schemeClr val="accent1">
                      <a:lumMod val="50000"/>
                    </a:schemeClr>
                  </a:solidFill>
                </a:rPr>
                <a:t>1</a:t>
              </a:r>
              <a:r>
                <a:rPr lang="fr-FR" dirty="0" smtClean="0">
                  <a:solidFill>
                    <a:schemeClr val="accent1">
                      <a:lumMod val="50000"/>
                    </a:schemeClr>
                  </a:solidFill>
                </a:rPr>
                <a:t>(S</a:t>
              </a:r>
              <a:r>
                <a:rPr lang="fr-FR" baseline="-25000" dirty="0" smtClean="0">
                  <a:solidFill>
                    <a:schemeClr val="accent1">
                      <a:lumMod val="50000"/>
                    </a:schemeClr>
                  </a:solidFill>
                </a:rPr>
                <a:t>2</a:t>
              </a:r>
              <a:r>
                <a:rPr lang="fr-FR" dirty="0" smtClean="0">
                  <a:solidFill>
                    <a:schemeClr val="accent1">
                      <a:lumMod val="50000"/>
                    </a:schemeClr>
                  </a:solidFill>
                </a:rPr>
                <a:t>)</a:t>
              </a:r>
              <a:endParaRPr lang="fr-FR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09" name="Arc 108"/>
            <p:cNvSpPr/>
            <p:nvPr/>
          </p:nvSpPr>
          <p:spPr>
            <a:xfrm rot="2700000">
              <a:off x="5402551" y="1968361"/>
              <a:ext cx="846926" cy="798782"/>
            </a:xfrm>
            <a:prstGeom prst="arc">
              <a:avLst>
                <a:gd name="adj1" fmla="val 12722480"/>
                <a:gd name="adj2" fmla="val 19394313"/>
              </a:avLst>
            </a:prstGeom>
            <a:ln w="12700"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b="1"/>
            </a:p>
          </p:txBody>
        </p:sp>
        <p:sp>
          <p:nvSpPr>
            <p:cNvPr id="120" name="ZoneTexte 119"/>
            <p:cNvSpPr txBox="1"/>
            <p:nvPr/>
          </p:nvSpPr>
          <p:spPr>
            <a:xfrm>
              <a:off x="4953573" y="3232194"/>
              <a:ext cx="646331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fr-FR" dirty="0" smtClean="0">
                  <a:solidFill>
                    <a:schemeClr val="accent2">
                      <a:lumMod val="50000"/>
                    </a:schemeClr>
                  </a:solidFill>
                </a:rPr>
                <a:t>I</a:t>
              </a:r>
              <a:r>
                <a:rPr lang="fr-FR" baseline="-25000" dirty="0" smtClean="0">
                  <a:solidFill>
                    <a:schemeClr val="accent2">
                      <a:lumMod val="50000"/>
                    </a:schemeClr>
                  </a:solidFill>
                </a:rPr>
                <a:t>1</a:t>
              </a:r>
              <a:r>
                <a:rPr lang="fr-FR" dirty="0" smtClean="0">
                  <a:solidFill>
                    <a:schemeClr val="accent2">
                      <a:lumMod val="50000"/>
                    </a:schemeClr>
                  </a:solidFill>
                </a:rPr>
                <a:t>(S</a:t>
              </a:r>
              <a:r>
                <a:rPr lang="fr-FR" baseline="-25000" dirty="0">
                  <a:solidFill>
                    <a:schemeClr val="accent2">
                      <a:lumMod val="50000"/>
                    </a:schemeClr>
                  </a:solidFill>
                </a:rPr>
                <a:t>1</a:t>
              </a:r>
              <a:r>
                <a:rPr lang="fr-FR" dirty="0" smtClean="0">
                  <a:solidFill>
                    <a:schemeClr val="accent2">
                      <a:lumMod val="50000"/>
                    </a:schemeClr>
                  </a:solidFill>
                </a:rPr>
                <a:t>)</a:t>
              </a:r>
              <a:endParaRPr lang="fr-FR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126" name="ZoneTexte 125"/>
            <p:cNvSpPr txBox="1"/>
            <p:nvPr/>
          </p:nvSpPr>
          <p:spPr>
            <a:xfrm>
              <a:off x="5405497" y="5116542"/>
              <a:ext cx="9573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Instant 1</a:t>
              </a:r>
              <a:endParaRPr lang="fr-FR" dirty="0"/>
            </a:p>
          </p:txBody>
        </p:sp>
        <p:sp>
          <p:nvSpPr>
            <p:cNvPr id="128" name="ZoneTexte 127"/>
            <p:cNvSpPr txBox="1"/>
            <p:nvPr/>
          </p:nvSpPr>
          <p:spPr>
            <a:xfrm>
              <a:off x="5473908" y="2834081"/>
              <a:ext cx="25199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000" b="1" dirty="0" smtClean="0">
                  <a:solidFill>
                    <a:srgbClr val="C00000"/>
                  </a:solidFill>
                </a:rPr>
                <a:t>I</a:t>
              </a:r>
              <a:endParaRPr lang="fr-FR" b="1" dirty="0">
                <a:solidFill>
                  <a:srgbClr val="C00000"/>
                </a:solidFill>
              </a:endParaRPr>
            </a:p>
          </p:txBody>
        </p:sp>
        <p:cxnSp>
          <p:nvCxnSpPr>
            <p:cNvPr id="136" name="Connecteur droit 135"/>
            <p:cNvCxnSpPr/>
            <p:nvPr/>
          </p:nvCxnSpPr>
          <p:spPr>
            <a:xfrm flipH="1">
              <a:off x="5040993" y="3140968"/>
              <a:ext cx="1251209" cy="0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necteur droit 150"/>
            <p:cNvCxnSpPr/>
            <p:nvPr/>
          </p:nvCxnSpPr>
          <p:spPr>
            <a:xfrm>
              <a:off x="7236296" y="3332054"/>
              <a:ext cx="0" cy="96946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8" name="Groupe 157"/>
          <p:cNvGrpSpPr/>
          <p:nvPr/>
        </p:nvGrpSpPr>
        <p:grpSpPr>
          <a:xfrm>
            <a:off x="8385097" y="86270"/>
            <a:ext cx="649891" cy="1030803"/>
            <a:chOff x="8385097" y="86270"/>
            <a:chExt cx="649891" cy="1030803"/>
          </a:xfrm>
        </p:grpSpPr>
        <p:grpSp>
          <p:nvGrpSpPr>
            <p:cNvPr id="6" name="Groupe 5"/>
            <p:cNvGrpSpPr/>
            <p:nvPr/>
          </p:nvGrpSpPr>
          <p:grpSpPr>
            <a:xfrm>
              <a:off x="8385097" y="86270"/>
              <a:ext cx="649891" cy="1030803"/>
              <a:chOff x="1565735" y="3554945"/>
              <a:chExt cx="1237165" cy="1962287"/>
            </a:xfrm>
          </p:grpSpPr>
          <p:grpSp>
            <p:nvGrpSpPr>
              <p:cNvPr id="7" name="Groupe 6"/>
              <p:cNvGrpSpPr/>
              <p:nvPr/>
            </p:nvGrpSpPr>
            <p:grpSpPr>
              <a:xfrm rot="2700000">
                <a:off x="1691680" y="3429000"/>
                <a:ext cx="632651" cy="884541"/>
                <a:chOff x="951017" y="3531946"/>
                <a:chExt cx="632651" cy="884541"/>
              </a:xfrm>
            </p:grpSpPr>
            <p:cxnSp>
              <p:nvCxnSpPr>
                <p:cNvPr id="29" name="Connecteur droit 28"/>
                <p:cNvCxnSpPr/>
                <p:nvPr/>
              </p:nvCxnSpPr>
              <p:spPr>
                <a:xfrm>
                  <a:off x="951017" y="3830291"/>
                  <a:ext cx="92591" cy="390797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Connecteur droit 29"/>
                <p:cNvCxnSpPr/>
                <p:nvPr/>
              </p:nvCxnSpPr>
              <p:spPr>
                <a:xfrm flipH="1">
                  <a:off x="1475656" y="3830290"/>
                  <a:ext cx="108012" cy="390798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1" name="Arc 30"/>
                <p:cNvSpPr/>
                <p:nvPr/>
              </p:nvSpPr>
              <p:spPr>
                <a:xfrm>
                  <a:off x="951017" y="3531946"/>
                  <a:ext cx="632651" cy="596688"/>
                </a:xfrm>
                <a:prstGeom prst="arc">
                  <a:avLst>
                    <a:gd name="adj1" fmla="val 10752643"/>
                    <a:gd name="adj2" fmla="val 0"/>
                  </a:avLst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fr-FR" b="1"/>
                </a:p>
              </p:txBody>
            </p:sp>
            <p:sp>
              <p:nvSpPr>
                <p:cNvPr id="32" name="Arc 31"/>
                <p:cNvSpPr/>
                <p:nvPr/>
              </p:nvSpPr>
              <p:spPr>
                <a:xfrm flipV="1">
                  <a:off x="1043609" y="4025689"/>
                  <a:ext cx="432048" cy="390798"/>
                </a:xfrm>
                <a:prstGeom prst="arc">
                  <a:avLst>
                    <a:gd name="adj1" fmla="val 10752643"/>
                    <a:gd name="adj2" fmla="val 0"/>
                  </a:avLst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fr-FR" b="1"/>
                </a:p>
              </p:txBody>
            </p:sp>
          </p:grpSp>
          <p:cxnSp>
            <p:nvCxnSpPr>
              <p:cNvPr id="9" name="Connecteur droit 8"/>
              <p:cNvCxnSpPr/>
              <p:nvPr/>
            </p:nvCxnSpPr>
            <p:spPr>
              <a:xfrm>
                <a:off x="2089326" y="4269512"/>
                <a:ext cx="6261" cy="527640"/>
              </a:xfrm>
              <a:prstGeom prst="line">
                <a:avLst/>
              </a:prstGeom>
              <a:ln w="1905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Rectangle 9"/>
              <p:cNvSpPr/>
              <p:nvPr/>
            </p:nvSpPr>
            <p:spPr>
              <a:xfrm>
                <a:off x="2004951" y="4797152"/>
                <a:ext cx="175806" cy="36004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cxnSp>
            <p:nvCxnSpPr>
              <p:cNvPr id="11" name="Connecteur droit 10"/>
              <p:cNvCxnSpPr/>
              <p:nvPr/>
            </p:nvCxnSpPr>
            <p:spPr>
              <a:xfrm>
                <a:off x="2089326" y="5157192"/>
                <a:ext cx="0" cy="360040"/>
              </a:xfrm>
              <a:prstGeom prst="line">
                <a:avLst/>
              </a:prstGeom>
              <a:ln w="1905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Connecteur droit 11"/>
              <p:cNvCxnSpPr>
                <a:stCxn id="13" idx="2"/>
              </p:cNvCxnSpPr>
              <p:nvPr/>
            </p:nvCxnSpPr>
            <p:spPr>
              <a:xfrm flipH="1">
                <a:off x="1675139" y="3769499"/>
                <a:ext cx="290621" cy="118132"/>
              </a:xfrm>
              <a:prstGeom prst="lin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Ellipse 12"/>
              <p:cNvSpPr/>
              <p:nvPr/>
            </p:nvSpPr>
            <p:spPr>
              <a:xfrm>
                <a:off x="1965760" y="3625483"/>
                <a:ext cx="288032" cy="288032"/>
              </a:xfrm>
              <a:prstGeom prst="ellipse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cxnSp>
            <p:nvCxnSpPr>
              <p:cNvPr id="14" name="Connecteur droit 13"/>
              <p:cNvCxnSpPr>
                <a:endCxn id="10" idx="3"/>
              </p:cNvCxnSpPr>
              <p:nvPr/>
            </p:nvCxnSpPr>
            <p:spPr>
              <a:xfrm flipH="1">
                <a:off x="2180757" y="4977172"/>
                <a:ext cx="436693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Connecteur droit 14"/>
              <p:cNvCxnSpPr/>
              <p:nvPr/>
            </p:nvCxnSpPr>
            <p:spPr>
              <a:xfrm flipH="1">
                <a:off x="2253792" y="3769499"/>
                <a:ext cx="363657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Connecteur droit 15"/>
              <p:cNvCxnSpPr/>
              <p:nvPr/>
            </p:nvCxnSpPr>
            <p:spPr>
              <a:xfrm flipV="1">
                <a:off x="2617449" y="3769499"/>
                <a:ext cx="1" cy="120767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Connecteur droit 16"/>
              <p:cNvCxnSpPr/>
              <p:nvPr/>
            </p:nvCxnSpPr>
            <p:spPr>
              <a:xfrm flipH="1">
                <a:off x="2617451" y="4437112"/>
                <a:ext cx="154349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Connecteur droit 17"/>
              <p:cNvCxnSpPr/>
              <p:nvPr/>
            </p:nvCxnSpPr>
            <p:spPr>
              <a:xfrm flipV="1">
                <a:off x="2765475" y="4331304"/>
                <a:ext cx="0" cy="219847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Connecteur droit 18"/>
              <p:cNvCxnSpPr/>
              <p:nvPr/>
            </p:nvCxnSpPr>
            <p:spPr>
              <a:xfrm flipV="1">
                <a:off x="2764709" y="4331304"/>
                <a:ext cx="36518" cy="33723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Connecteur droit 19"/>
              <p:cNvCxnSpPr/>
              <p:nvPr/>
            </p:nvCxnSpPr>
            <p:spPr>
              <a:xfrm flipV="1">
                <a:off x="2765505" y="4356472"/>
                <a:ext cx="36518" cy="33723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Connecteur droit 20"/>
              <p:cNvCxnSpPr/>
              <p:nvPr/>
            </p:nvCxnSpPr>
            <p:spPr>
              <a:xfrm flipV="1">
                <a:off x="2764709" y="4310218"/>
                <a:ext cx="36518" cy="33723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Connecteur droit 21"/>
              <p:cNvCxnSpPr/>
              <p:nvPr/>
            </p:nvCxnSpPr>
            <p:spPr>
              <a:xfrm flipV="1">
                <a:off x="2766382" y="4373333"/>
                <a:ext cx="36518" cy="33723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Connecteur droit 22"/>
              <p:cNvCxnSpPr/>
              <p:nvPr/>
            </p:nvCxnSpPr>
            <p:spPr>
              <a:xfrm flipV="1">
                <a:off x="2764704" y="4420937"/>
                <a:ext cx="36518" cy="33723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Connecteur droit 23"/>
              <p:cNvCxnSpPr/>
              <p:nvPr/>
            </p:nvCxnSpPr>
            <p:spPr>
              <a:xfrm flipV="1">
                <a:off x="2765500" y="4446105"/>
                <a:ext cx="36518" cy="33723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Connecteur droit 24"/>
              <p:cNvCxnSpPr/>
              <p:nvPr/>
            </p:nvCxnSpPr>
            <p:spPr>
              <a:xfrm flipV="1">
                <a:off x="2764704" y="4399851"/>
                <a:ext cx="36518" cy="33723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Connecteur droit 25"/>
              <p:cNvCxnSpPr/>
              <p:nvPr/>
            </p:nvCxnSpPr>
            <p:spPr>
              <a:xfrm flipV="1">
                <a:off x="2766377" y="4462966"/>
                <a:ext cx="36518" cy="33723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Connecteur droit 26"/>
              <p:cNvCxnSpPr/>
              <p:nvPr/>
            </p:nvCxnSpPr>
            <p:spPr>
              <a:xfrm flipV="1">
                <a:off x="2764704" y="4482520"/>
                <a:ext cx="36518" cy="33723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Connecteur droit 27"/>
              <p:cNvCxnSpPr/>
              <p:nvPr/>
            </p:nvCxnSpPr>
            <p:spPr>
              <a:xfrm flipV="1">
                <a:off x="2765500" y="4507688"/>
                <a:ext cx="36518" cy="33723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54" name="Connecteur droit 153"/>
            <p:cNvCxnSpPr/>
            <p:nvPr/>
          </p:nvCxnSpPr>
          <p:spPr>
            <a:xfrm>
              <a:off x="8460432" y="461637"/>
              <a:ext cx="379064" cy="0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40494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contenu 4"/>
          <p:cNvSpPr>
            <a:spLocks noGrp="1"/>
          </p:cNvSpPr>
          <p:nvPr>
            <p:ph type="body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fr-FR" b="1" dirty="0" smtClean="0"/>
              <a:t>Objectifs </a:t>
            </a:r>
          </a:p>
          <a:p>
            <a:pPr marL="457200" indent="-457200">
              <a:buFont typeface="Wingdings" pitchFamily="2" charset="2"/>
              <a:buChar char="q"/>
            </a:pPr>
            <a:r>
              <a:rPr lang="fr-FR" dirty="0" smtClean="0"/>
              <a:t>Diminuer </a:t>
            </a:r>
            <a:r>
              <a:rPr lang="fr-FR" dirty="0"/>
              <a:t>l’usure dans les composants constituants la croix </a:t>
            </a:r>
            <a:r>
              <a:rPr lang="fr-FR" dirty="0" smtClean="0"/>
              <a:t>de Malte</a:t>
            </a:r>
          </a:p>
          <a:p>
            <a:pPr marL="457200" indent="-457200">
              <a:buFont typeface="Wingdings" pitchFamily="2" charset="2"/>
              <a:buChar char="q"/>
            </a:pPr>
            <a:r>
              <a:rPr lang="fr-FR" dirty="0" smtClean="0"/>
              <a:t>Valider </a:t>
            </a:r>
            <a:r>
              <a:rPr lang="fr-FR" dirty="0"/>
              <a:t>que la vitesse de rotation du moteur empêche le basculement des </a:t>
            </a:r>
            <a:r>
              <a:rPr lang="fr-FR" dirty="0" smtClean="0"/>
              <a:t>bocaux</a:t>
            </a:r>
          </a:p>
          <a:p>
            <a:pPr marL="457200" indent="-457200">
              <a:buFont typeface="Wingdings" pitchFamily="2" charset="2"/>
              <a:buChar char="q"/>
            </a:pPr>
            <a:r>
              <a:rPr lang="fr-FR" dirty="0" smtClean="0"/>
              <a:t>Valider </a:t>
            </a:r>
            <a:r>
              <a:rPr lang="fr-FR" dirty="0"/>
              <a:t>le choix </a:t>
            </a:r>
            <a:r>
              <a:rPr lang="fr-FR"/>
              <a:t>du </a:t>
            </a:r>
            <a:r>
              <a:rPr lang="fr-FR" smtClean="0"/>
              <a:t>galet</a:t>
            </a:r>
            <a:endParaRPr lang="fr-FR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Capsuleuse de bocaux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1"/>
          </p:nvPr>
        </p:nvSpPr>
        <p:spPr/>
        <p:txBody>
          <a:bodyPr>
            <a:normAutofit/>
          </a:bodyPr>
          <a:lstStyle/>
          <a:p>
            <a:fld id="{F97126C5-E3BE-4F62-84C2-AF34D0A15775}" type="slidenum">
              <a:rPr lang="fr-FR" smtClean="0"/>
              <a:t>2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fr-FR" smtClean="0"/>
              <a:t>SII - PTSI - Lycée Jules Haag Besançon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398851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Vitesse de glissement</a:t>
            </a: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SII - PTSI - Lycée Jules Haag Besançon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97126C5-E3BE-4F62-84C2-AF34D0A15775}" type="slidenum">
              <a:rPr lang="fr-FR" smtClean="0"/>
              <a:t>20</a:t>
            </a:fld>
            <a:endParaRPr lang="fr-FR"/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1"/>
          </p:nvPr>
        </p:nvSpPr>
        <p:spPr>
          <a:xfrm>
            <a:off x="107503" y="2564904"/>
            <a:ext cx="5184577" cy="3816424"/>
          </a:xfrm>
        </p:spPr>
        <p:txBody>
          <a:bodyPr>
            <a:normAutofit/>
          </a:bodyPr>
          <a:lstStyle/>
          <a:p>
            <a:r>
              <a:rPr lang="fr-FR" sz="2000" b="1" dirty="0" smtClean="0"/>
              <a:t>Pour calculer                       il ne faut donc JAMAIS chercher à dériver le vecteur position !</a:t>
            </a:r>
          </a:p>
          <a:p>
            <a:r>
              <a:rPr lang="fr-FR" sz="1800" b="1" dirty="0" smtClean="0"/>
              <a:t>                         </a:t>
            </a:r>
            <a:r>
              <a:rPr lang="fr-FR" sz="1800" dirty="0" smtClean="0"/>
              <a:t>est appelé vitesse de glissement</a:t>
            </a:r>
          </a:p>
          <a:p>
            <a:r>
              <a:rPr lang="fr-FR" sz="1800" dirty="0" smtClean="0"/>
              <a:t>Les solides étant indéformables, ce vecteur est contenu dans le plan </a:t>
            </a:r>
          </a:p>
          <a:p>
            <a:r>
              <a:rPr lang="fr-FR" sz="1800" dirty="0" smtClean="0"/>
              <a:t>La nature du mouvement de 2 par rapport à 1 est un mouvement complexe</a:t>
            </a:r>
          </a:p>
          <a:p>
            <a:pPr lvl="1"/>
            <a:endParaRPr lang="fr-FR" sz="1400" dirty="0" smtClean="0"/>
          </a:p>
          <a:p>
            <a:endParaRPr lang="fr-FR" sz="1800" dirty="0"/>
          </a:p>
        </p:txBody>
      </p:sp>
      <p:grpSp>
        <p:nvGrpSpPr>
          <p:cNvPr id="158" name="Groupe 157"/>
          <p:cNvGrpSpPr/>
          <p:nvPr/>
        </p:nvGrpSpPr>
        <p:grpSpPr>
          <a:xfrm>
            <a:off x="8385097" y="86270"/>
            <a:ext cx="649891" cy="1030803"/>
            <a:chOff x="8385097" y="86270"/>
            <a:chExt cx="649891" cy="1030803"/>
          </a:xfrm>
        </p:grpSpPr>
        <p:grpSp>
          <p:nvGrpSpPr>
            <p:cNvPr id="6" name="Groupe 5"/>
            <p:cNvGrpSpPr/>
            <p:nvPr/>
          </p:nvGrpSpPr>
          <p:grpSpPr>
            <a:xfrm>
              <a:off x="8385097" y="86270"/>
              <a:ext cx="649891" cy="1030803"/>
              <a:chOff x="1565735" y="3554945"/>
              <a:chExt cx="1237165" cy="1962287"/>
            </a:xfrm>
          </p:grpSpPr>
          <p:grpSp>
            <p:nvGrpSpPr>
              <p:cNvPr id="7" name="Groupe 6"/>
              <p:cNvGrpSpPr/>
              <p:nvPr/>
            </p:nvGrpSpPr>
            <p:grpSpPr>
              <a:xfrm rot="2700000">
                <a:off x="1691680" y="3429000"/>
                <a:ext cx="632651" cy="884541"/>
                <a:chOff x="951017" y="3531946"/>
                <a:chExt cx="632651" cy="884541"/>
              </a:xfrm>
            </p:grpSpPr>
            <p:cxnSp>
              <p:nvCxnSpPr>
                <p:cNvPr id="29" name="Connecteur droit 28"/>
                <p:cNvCxnSpPr/>
                <p:nvPr/>
              </p:nvCxnSpPr>
              <p:spPr>
                <a:xfrm>
                  <a:off x="951017" y="3830291"/>
                  <a:ext cx="92591" cy="390797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Connecteur droit 29"/>
                <p:cNvCxnSpPr/>
                <p:nvPr/>
              </p:nvCxnSpPr>
              <p:spPr>
                <a:xfrm flipH="1">
                  <a:off x="1475656" y="3830290"/>
                  <a:ext cx="108012" cy="390798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1" name="Arc 30"/>
                <p:cNvSpPr/>
                <p:nvPr/>
              </p:nvSpPr>
              <p:spPr>
                <a:xfrm>
                  <a:off x="951017" y="3531946"/>
                  <a:ext cx="632651" cy="596688"/>
                </a:xfrm>
                <a:prstGeom prst="arc">
                  <a:avLst>
                    <a:gd name="adj1" fmla="val 10752643"/>
                    <a:gd name="adj2" fmla="val 0"/>
                  </a:avLst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fr-FR" b="1"/>
                </a:p>
              </p:txBody>
            </p:sp>
            <p:sp>
              <p:nvSpPr>
                <p:cNvPr id="32" name="Arc 31"/>
                <p:cNvSpPr/>
                <p:nvPr/>
              </p:nvSpPr>
              <p:spPr>
                <a:xfrm flipV="1">
                  <a:off x="1043609" y="4025689"/>
                  <a:ext cx="432048" cy="390798"/>
                </a:xfrm>
                <a:prstGeom prst="arc">
                  <a:avLst>
                    <a:gd name="adj1" fmla="val 10752643"/>
                    <a:gd name="adj2" fmla="val 0"/>
                  </a:avLst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fr-FR" b="1"/>
                </a:p>
              </p:txBody>
            </p:sp>
          </p:grpSp>
          <p:cxnSp>
            <p:nvCxnSpPr>
              <p:cNvPr id="9" name="Connecteur droit 8"/>
              <p:cNvCxnSpPr/>
              <p:nvPr/>
            </p:nvCxnSpPr>
            <p:spPr>
              <a:xfrm>
                <a:off x="2089326" y="4269512"/>
                <a:ext cx="6261" cy="527640"/>
              </a:xfrm>
              <a:prstGeom prst="line">
                <a:avLst/>
              </a:prstGeom>
              <a:ln w="1905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Rectangle 9"/>
              <p:cNvSpPr/>
              <p:nvPr/>
            </p:nvSpPr>
            <p:spPr>
              <a:xfrm>
                <a:off x="2004951" y="4797152"/>
                <a:ext cx="175806" cy="36004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cxnSp>
            <p:nvCxnSpPr>
              <p:cNvPr id="11" name="Connecteur droit 10"/>
              <p:cNvCxnSpPr/>
              <p:nvPr/>
            </p:nvCxnSpPr>
            <p:spPr>
              <a:xfrm>
                <a:off x="2089326" y="5157192"/>
                <a:ext cx="0" cy="360040"/>
              </a:xfrm>
              <a:prstGeom prst="line">
                <a:avLst/>
              </a:prstGeom>
              <a:ln w="1905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Connecteur droit 11"/>
              <p:cNvCxnSpPr>
                <a:stCxn id="13" idx="2"/>
              </p:cNvCxnSpPr>
              <p:nvPr/>
            </p:nvCxnSpPr>
            <p:spPr>
              <a:xfrm flipH="1">
                <a:off x="1675139" y="3769499"/>
                <a:ext cx="290621" cy="118132"/>
              </a:xfrm>
              <a:prstGeom prst="lin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Ellipse 12"/>
              <p:cNvSpPr/>
              <p:nvPr/>
            </p:nvSpPr>
            <p:spPr>
              <a:xfrm>
                <a:off x="1965760" y="3625483"/>
                <a:ext cx="288032" cy="288032"/>
              </a:xfrm>
              <a:prstGeom prst="ellipse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cxnSp>
            <p:nvCxnSpPr>
              <p:cNvPr id="14" name="Connecteur droit 13"/>
              <p:cNvCxnSpPr>
                <a:endCxn id="10" idx="3"/>
              </p:cNvCxnSpPr>
              <p:nvPr/>
            </p:nvCxnSpPr>
            <p:spPr>
              <a:xfrm flipH="1">
                <a:off x="2180757" y="4977172"/>
                <a:ext cx="436693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Connecteur droit 14"/>
              <p:cNvCxnSpPr/>
              <p:nvPr/>
            </p:nvCxnSpPr>
            <p:spPr>
              <a:xfrm flipH="1">
                <a:off x="2253792" y="3769499"/>
                <a:ext cx="363657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Connecteur droit 15"/>
              <p:cNvCxnSpPr/>
              <p:nvPr/>
            </p:nvCxnSpPr>
            <p:spPr>
              <a:xfrm flipV="1">
                <a:off x="2617449" y="3769499"/>
                <a:ext cx="1" cy="120767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Connecteur droit 16"/>
              <p:cNvCxnSpPr/>
              <p:nvPr/>
            </p:nvCxnSpPr>
            <p:spPr>
              <a:xfrm flipH="1">
                <a:off x="2617451" y="4437112"/>
                <a:ext cx="154349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Connecteur droit 17"/>
              <p:cNvCxnSpPr/>
              <p:nvPr/>
            </p:nvCxnSpPr>
            <p:spPr>
              <a:xfrm flipV="1">
                <a:off x="2765475" y="4331304"/>
                <a:ext cx="0" cy="219847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Connecteur droit 18"/>
              <p:cNvCxnSpPr/>
              <p:nvPr/>
            </p:nvCxnSpPr>
            <p:spPr>
              <a:xfrm flipV="1">
                <a:off x="2764709" y="4331304"/>
                <a:ext cx="36518" cy="33723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Connecteur droit 19"/>
              <p:cNvCxnSpPr/>
              <p:nvPr/>
            </p:nvCxnSpPr>
            <p:spPr>
              <a:xfrm flipV="1">
                <a:off x="2765505" y="4356472"/>
                <a:ext cx="36518" cy="33723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Connecteur droit 20"/>
              <p:cNvCxnSpPr/>
              <p:nvPr/>
            </p:nvCxnSpPr>
            <p:spPr>
              <a:xfrm flipV="1">
                <a:off x="2764709" y="4310218"/>
                <a:ext cx="36518" cy="33723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Connecteur droit 21"/>
              <p:cNvCxnSpPr/>
              <p:nvPr/>
            </p:nvCxnSpPr>
            <p:spPr>
              <a:xfrm flipV="1">
                <a:off x="2766382" y="4373333"/>
                <a:ext cx="36518" cy="33723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Connecteur droit 22"/>
              <p:cNvCxnSpPr/>
              <p:nvPr/>
            </p:nvCxnSpPr>
            <p:spPr>
              <a:xfrm flipV="1">
                <a:off x="2764704" y="4420937"/>
                <a:ext cx="36518" cy="33723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Connecteur droit 23"/>
              <p:cNvCxnSpPr/>
              <p:nvPr/>
            </p:nvCxnSpPr>
            <p:spPr>
              <a:xfrm flipV="1">
                <a:off x="2765500" y="4446105"/>
                <a:ext cx="36518" cy="33723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Connecteur droit 24"/>
              <p:cNvCxnSpPr/>
              <p:nvPr/>
            </p:nvCxnSpPr>
            <p:spPr>
              <a:xfrm flipV="1">
                <a:off x="2764704" y="4399851"/>
                <a:ext cx="36518" cy="33723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Connecteur droit 25"/>
              <p:cNvCxnSpPr/>
              <p:nvPr/>
            </p:nvCxnSpPr>
            <p:spPr>
              <a:xfrm flipV="1">
                <a:off x="2766377" y="4462966"/>
                <a:ext cx="36518" cy="33723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Connecteur droit 26"/>
              <p:cNvCxnSpPr/>
              <p:nvPr/>
            </p:nvCxnSpPr>
            <p:spPr>
              <a:xfrm flipV="1">
                <a:off x="2764704" y="4482520"/>
                <a:ext cx="36518" cy="33723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Connecteur droit 27"/>
              <p:cNvCxnSpPr/>
              <p:nvPr/>
            </p:nvCxnSpPr>
            <p:spPr>
              <a:xfrm flipV="1">
                <a:off x="2765500" y="4507688"/>
                <a:ext cx="36518" cy="33723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54" name="Connecteur droit 153"/>
            <p:cNvCxnSpPr/>
            <p:nvPr/>
          </p:nvCxnSpPr>
          <p:spPr>
            <a:xfrm>
              <a:off x="8460432" y="461637"/>
              <a:ext cx="379064" cy="0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6" name="Image 10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3455" y="423451"/>
            <a:ext cx="2928825" cy="701293"/>
          </a:xfrm>
          <a:prstGeom prst="rect">
            <a:avLst/>
          </a:prstGeom>
        </p:spPr>
      </p:pic>
      <p:sp>
        <p:nvSpPr>
          <p:cNvPr id="107" name="Rectangle 106"/>
          <p:cNvSpPr/>
          <p:nvPr/>
        </p:nvSpPr>
        <p:spPr>
          <a:xfrm>
            <a:off x="5599905" y="728700"/>
            <a:ext cx="1276351" cy="39604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8" name="Groupe 7"/>
          <p:cNvGrpSpPr/>
          <p:nvPr/>
        </p:nvGrpSpPr>
        <p:grpSpPr>
          <a:xfrm>
            <a:off x="5430772" y="2860186"/>
            <a:ext cx="4883935" cy="3015701"/>
            <a:chOff x="3786951" y="2712721"/>
            <a:chExt cx="4883935" cy="3015701"/>
          </a:xfrm>
        </p:grpSpPr>
        <p:grpSp>
          <p:nvGrpSpPr>
            <p:cNvPr id="152" name="Groupe 151"/>
            <p:cNvGrpSpPr/>
            <p:nvPr/>
          </p:nvGrpSpPr>
          <p:grpSpPr>
            <a:xfrm>
              <a:off x="4554039" y="2712721"/>
              <a:ext cx="3522850" cy="3015701"/>
              <a:chOff x="4554039" y="2712721"/>
              <a:chExt cx="3522850" cy="3015701"/>
            </a:xfrm>
          </p:grpSpPr>
          <p:grpSp>
            <p:nvGrpSpPr>
              <p:cNvPr id="153" name="Groupe 152"/>
              <p:cNvGrpSpPr/>
              <p:nvPr/>
            </p:nvGrpSpPr>
            <p:grpSpPr>
              <a:xfrm>
                <a:off x="4554039" y="3427887"/>
                <a:ext cx="3522850" cy="2300535"/>
                <a:chOff x="4554039" y="3427887"/>
                <a:chExt cx="3522850" cy="2300535"/>
              </a:xfrm>
            </p:grpSpPr>
            <p:grpSp>
              <p:nvGrpSpPr>
                <p:cNvPr id="157" name="Groupe 156"/>
                <p:cNvGrpSpPr/>
                <p:nvPr/>
              </p:nvGrpSpPr>
              <p:grpSpPr>
                <a:xfrm>
                  <a:off x="4554039" y="3427887"/>
                  <a:ext cx="3522850" cy="2300535"/>
                  <a:chOff x="4554039" y="3427887"/>
                  <a:chExt cx="3522850" cy="2300535"/>
                </a:xfrm>
              </p:grpSpPr>
              <p:sp>
                <p:nvSpPr>
                  <p:cNvPr id="160" name="Forme libre 159"/>
                  <p:cNvSpPr/>
                  <p:nvPr/>
                </p:nvSpPr>
                <p:spPr>
                  <a:xfrm>
                    <a:off x="5053328" y="4576294"/>
                    <a:ext cx="3023561" cy="1152128"/>
                  </a:xfrm>
                  <a:custGeom>
                    <a:avLst/>
                    <a:gdLst>
                      <a:gd name="connsiteX0" fmla="*/ 0 w 1814946"/>
                      <a:gd name="connsiteY0" fmla="*/ 775865 h 789719"/>
                      <a:gd name="connsiteX1" fmla="*/ 886691 w 1814946"/>
                      <a:gd name="connsiteY1" fmla="*/ 10 h 789719"/>
                      <a:gd name="connsiteX2" fmla="*/ 1814946 w 1814946"/>
                      <a:gd name="connsiteY2" fmla="*/ 789719 h 7897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814946" h="789719">
                        <a:moveTo>
                          <a:pt x="0" y="775865"/>
                        </a:moveTo>
                        <a:cubicBezTo>
                          <a:pt x="292100" y="386783"/>
                          <a:pt x="584200" y="-2299"/>
                          <a:pt x="886691" y="10"/>
                        </a:cubicBezTo>
                        <a:cubicBezTo>
                          <a:pt x="1189182" y="2319"/>
                          <a:pt x="1502064" y="396019"/>
                          <a:pt x="1814946" y="789719"/>
                        </a:cubicBezTo>
                      </a:path>
                    </a:pathLst>
                  </a:custGeom>
                  <a:ln w="28575">
                    <a:solidFill>
                      <a:schemeClr val="accent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161" name="Forme libre 160"/>
                  <p:cNvSpPr/>
                  <p:nvPr/>
                </p:nvSpPr>
                <p:spPr>
                  <a:xfrm flipV="1">
                    <a:off x="5053328" y="3568182"/>
                    <a:ext cx="3023561" cy="1194153"/>
                  </a:xfrm>
                  <a:custGeom>
                    <a:avLst/>
                    <a:gdLst>
                      <a:gd name="connsiteX0" fmla="*/ 0 w 1814946"/>
                      <a:gd name="connsiteY0" fmla="*/ 775865 h 789719"/>
                      <a:gd name="connsiteX1" fmla="*/ 886691 w 1814946"/>
                      <a:gd name="connsiteY1" fmla="*/ 10 h 789719"/>
                      <a:gd name="connsiteX2" fmla="*/ 1814946 w 1814946"/>
                      <a:gd name="connsiteY2" fmla="*/ 789719 h 7897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814946" h="789719">
                        <a:moveTo>
                          <a:pt x="0" y="775865"/>
                        </a:moveTo>
                        <a:cubicBezTo>
                          <a:pt x="292100" y="386783"/>
                          <a:pt x="584200" y="-2299"/>
                          <a:pt x="886691" y="10"/>
                        </a:cubicBezTo>
                        <a:cubicBezTo>
                          <a:pt x="1189182" y="2319"/>
                          <a:pt x="1502064" y="396019"/>
                          <a:pt x="1814946" y="789719"/>
                        </a:cubicBezTo>
                      </a:path>
                    </a:pathLst>
                  </a:custGeom>
                  <a:solidFill>
                    <a:schemeClr val="bg1"/>
                  </a:solidFill>
                  <a:ln w="28575">
                    <a:solidFill>
                      <a:schemeClr val="accent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pic>
                <p:nvPicPr>
                  <p:cNvPr id="162" name="Image 161"/>
                  <p:cNvPicPr>
                    <a:picLocks noChangeAspect="1"/>
                  </p:cNvPicPr>
                  <p:nvPr>
                    <p:custDataLst>
                      <p:tags r:id="rId10"/>
                    </p:custDataLst>
                  </p:nvPr>
                </p:nvPicPr>
                <p:blipFill>
                  <a:blip r:embed="rId1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628800" y="5001019"/>
                    <a:ext cx="354027" cy="339026"/>
                  </a:xfrm>
                  <a:prstGeom prst="rect">
                    <a:avLst/>
                  </a:prstGeom>
                </p:spPr>
              </p:pic>
              <p:pic>
                <p:nvPicPr>
                  <p:cNvPr id="163" name="Image 162"/>
                  <p:cNvPicPr>
                    <a:picLocks noChangeAspect="1"/>
                  </p:cNvPicPr>
                  <p:nvPr>
                    <p:custDataLst>
                      <p:tags r:id="rId11"/>
                    </p:custDataLst>
                  </p:nvPr>
                </p:nvPicPr>
                <p:blipFill>
                  <a:blip r:embed="rId1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4039" y="3427887"/>
                    <a:ext cx="347806" cy="324811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159" name="Ellipse 158"/>
                <p:cNvSpPr/>
                <p:nvPr/>
              </p:nvSpPr>
              <p:spPr>
                <a:xfrm>
                  <a:off x="6132674" y="4576294"/>
                  <a:ext cx="792088" cy="186041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pic>
            <p:nvPicPr>
              <p:cNvPr id="155" name="Image 154"/>
              <p:cNvPicPr>
                <a:picLocks noChangeAspect="1"/>
              </p:cNvPicPr>
              <p:nvPr>
                <p:custDataLst>
                  <p:tags r:id="rId9"/>
                </p:custDataLst>
              </p:nvPr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17989" y="2712721"/>
                <a:ext cx="433388" cy="347663"/>
              </a:xfrm>
              <a:prstGeom prst="rect">
                <a:avLst/>
              </a:prstGeom>
            </p:spPr>
          </p:pic>
          <p:cxnSp>
            <p:nvCxnSpPr>
              <p:cNvPr id="156" name="Connecteur droit avec flèche 155"/>
              <p:cNvCxnSpPr/>
              <p:nvPr/>
            </p:nvCxnSpPr>
            <p:spPr>
              <a:xfrm flipV="1">
                <a:off x="6503995" y="2924945"/>
                <a:ext cx="0" cy="1728191"/>
              </a:xfrm>
              <a:prstGeom prst="straightConnector1">
                <a:avLst/>
              </a:prstGeom>
              <a:ln w="38100">
                <a:tailEnd type="stealth" w="med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64" name="Groupe 163"/>
            <p:cNvGrpSpPr/>
            <p:nvPr/>
          </p:nvGrpSpPr>
          <p:grpSpPr>
            <a:xfrm>
              <a:off x="4166047" y="3988885"/>
              <a:ext cx="4504839" cy="773450"/>
              <a:chOff x="4166047" y="3988885"/>
              <a:chExt cx="4504839" cy="773450"/>
            </a:xfrm>
          </p:grpSpPr>
          <p:cxnSp>
            <p:nvCxnSpPr>
              <p:cNvPr id="165" name="Connecteur droit 164"/>
              <p:cNvCxnSpPr/>
              <p:nvPr/>
            </p:nvCxnSpPr>
            <p:spPr>
              <a:xfrm flipH="1">
                <a:off x="4427984" y="4005064"/>
                <a:ext cx="625344" cy="757271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Connecteur droit 165"/>
              <p:cNvCxnSpPr/>
              <p:nvPr/>
            </p:nvCxnSpPr>
            <p:spPr>
              <a:xfrm flipH="1">
                <a:off x="8045542" y="3988885"/>
                <a:ext cx="625344" cy="757271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Connecteur droit 166"/>
              <p:cNvCxnSpPr/>
              <p:nvPr/>
            </p:nvCxnSpPr>
            <p:spPr>
              <a:xfrm flipH="1">
                <a:off x="4427984" y="4746156"/>
                <a:ext cx="3648905" cy="0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68" name="Image 167"/>
              <p:cNvPicPr>
                <a:picLocks noChangeAspect="1"/>
              </p:cNvPicPr>
              <p:nvPr>
                <p:custDataLst>
                  <p:tags r:id="rId8"/>
                </p:custDataLst>
              </p:nvPr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66047" y="4383698"/>
                <a:ext cx="438134" cy="362457"/>
              </a:xfrm>
              <a:prstGeom prst="rect">
                <a:avLst/>
              </a:prstGeom>
            </p:spPr>
          </p:pic>
        </p:grpSp>
        <p:grpSp>
          <p:nvGrpSpPr>
            <p:cNvPr id="172" name="Groupe 171"/>
            <p:cNvGrpSpPr/>
            <p:nvPr/>
          </p:nvGrpSpPr>
          <p:grpSpPr>
            <a:xfrm>
              <a:off x="3786951" y="4576294"/>
              <a:ext cx="2741767" cy="768469"/>
              <a:chOff x="3786951" y="4576294"/>
              <a:chExt cx="2741767" cy="768469"/>
            </a:xfrm>
          </p:grpSpPr>
          <p:cxnSp>
            <p:nvCxnSpPr>
              <p:cNvPr id="173" name="Connecteur droit avec flèche 172"/>
              <p:cNvCxnSpPr>
                <a:stCxn id="159" idx="0"/>
              </p:cNvCxnSpPr>
              <p:nvPr/>
            </p:nvCxnSpPr>
            <p:spPr>
              <a:xfrm flipH="1">
                <a:off x="4930040" y="4576294"/>
                <a:ext cx="1598678" cy="364874"/>
              </a:xfrm>
              <a:prstGeom prst="straightConnector1">
                <a:avLst/>
              </a:prstGeom>
              <a:ln w="38100">
                <a:tailEnd type="stealth" w="med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pic>
            <p:nvPicPr>
              <p:cNvPr id="174" name="Espace réservé du contenu 5"/>
              <p:cNvPicPr>
                <a:picLocks noChangeAspect="1"/>
              </p:cNvPicPr>
              <p:nvPr>
                <p:custDataLst>
                  <p:tags r:id="rId7"/>
                </p:custDataLst>
              </p:nvPr>
            </p:nvPicPr>
            <p:blipFill>
              <a:blip r:embed="rId1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86951" y="4959953"/>
                <a:ext cx="1282065" cy="384810"/>
              </a:xfrm>
              <a:prstGeom prst="rect">
                <a:avLst/>
              </a:prstGeom>
            </p:spPr>
          </p:pic>
        </p:grpSp>
        <p:sp>
          <p:nvSpPr>
            <p:cNvPr id="184" name="ZoneTexte 183"/>
            <p:cNvSpPr txBox="1"/>
            <p:nvPr/>
          </p:nvSpPr>
          <p:spPr>
            <a:xfrm>
              <a:off x="6423160" y="4816825"/>
              <a:ext cx="26321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dirty="0" smtClean="0"/>
                <a:t>I</a:t>
              </a:r>
              <a:endParaRPr lang="fr-FR" sz="2800" dirty="0"/>
            </a:p>
          </p:txBody>
        </p:sp>
      </p:grpSp>
      <p:pic>
        <p:nvPicPr>
          <p:cNvPr id="185" name="Image 18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0850" y="1744328"/>
            <a:ext cx="6067352" cy="388528"/>
          </a:xfrm>
          <a:prstGeom prst="rect">
            <a:avLst/>
          </a:prstGeom>
        </p:spPr>
      </p:pic>
      <p:sp>
        <p:nvSpPr>
          <p:cNvPr id="186" name="Rectangle 185"/>
          <p:cNvSpPr/>
          <p:nvPr/>
        </p:nvSpPr>
        <p:spPr>
          <a:xfrm>
            <a:off x="1259631" y="1556792"/>
            <a:ext cx="6606987" cy="79208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87" name="Espace réservé du contenu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20" y="2492896"/>
            <a:ext cx="1282065" cy="384810"/>
          </a:xfrm>
          <a:prstGeom prst="rect">
            <a:avLst/>
          </a:prstGeom>
        </p:spPr>
      </p:pic>
      <p:pic>
        <p:nvPicPr>
          <p:cNvPr id="188" name="Espace réservé du contenu 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597" y="3515353"/>
            <a:ext cx="1282065" cy="384810"/>
          </a:xfrm>
          <a:prstGeom prst="rect">
            <a:avLst/>
          </a:prstGeom>
        </p:spPr>
      </p:pic>
      <p:pic>
        <p:nvPicPr>
          <p:cNvPr id="189" name="Image 188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7188" y="3654685"/>
            <a:ext cx="291076" cy="240799"/>
          </a:xfrm>
          <a:prstGeom prst="rect">
            <a:avLst/>
          </a:prstGeom>
        </p:spPr>
      </p:pic>
      <p:grpSp>
        <p:nvGrpSpPr>
          <p:cNvPr id="62" name="Groupe 61"/>
          <p:cNvGrpSpPr/>
          <p:nvPr/>
        </p:nvGrpSpPr>
        <p:grpSpPr>
          <a:xfrm>
            <a:off x="1181924" y="5753258"/>
            <a:ext cx="7148271" cy="792088"/>
            <a:chOff x="1181924" y="5753258"/>
            <a:chExt cx="7148271" cy="792088"/>
          </a:xfrm>
        </p:grpSpPr>
        <p:pic>
          <p:nvPicPr>
            <p:cNvPr id="190" name="Espace réservé du contenu 5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27954" y="5930247"/>
              <a:ext cx="1459647" cy="438111"/>
            </a:xfrm>
            <a:prstGeom prst="rect">
              <a:avLst/>
            </a:prstGeom>
          </p:spPr>
        </p:pic>
        <p:sp>
          <p:nvSpPr>
            <p:cNvPr id="60" name="ZoneTexte 59"/>
            <p:cNvSpPr txBox="1"/>
            <p:nvPr/>
          </p:nvSpPr>
          <p:spPr>
            <a:xfrm>
              <a:off x="2866047" y="5918469"/>
              <a:ext cx="54641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b="1" dirty="0" smtClean="0"/>
                <a:t>Ne se calcule donc pas directement</a:t>
              </a:r>
              <a:endParaRPr lang="fr-FR" sz="2400" b="1" dirty="0"/>
            </a:p>
          </p:txBody>
        </p:sp>
        <p:sp>
          <p:nvSpPr>
            <p:cNvPr id="191" name="Rectangle 190"/>
            <p:cNvSpPr/>
            <p:nvPr/>
          </p:nvSpPr>
          <p:spPr>
            <a:xfrm>
              <a:off x="1181924" y="5753258"/>
              <a:ext cx="6606987" cy="792088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3681985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Vitesse de glissement</a:t>
            </a: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SII - PTSI - Lycée Jules Haag Besançon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97126C5-E3BE-4F62-84C2-AF34D0A15775}" type="slidenum">
              <a:rPr lang="fr-FR" smtClean="0"/>
              <a:t>21</a:t>
            </a:fld>
            <a:endParaRPr lang="fr-FR"/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1"/>
          </p:nvPr>
        </p:nvSpPr>
        <p:spPr>
          <a:xfrm>
            <a:off x="107503" y="1988840"/>
            <a:ext cx="5616625" cy="4392488"/>
          </a:xfrm>
        </p:spPr>
        <p:txBody>
          <a:bodyPr>
            <a:normAutofit/>
          </a:bodyPr>
          <a:lstStyle/>
          <a:p>
            <a:r>
              <a:rPr lang="fr-FR" sz="2800" b="1" dirty="0" smtClean="0"/>
              <a:t>Méthode de calcul</a:t>
            </a:r>
            <a:endParaRPr lang="fr-FR" sz="1400" dirty="0" smtClean="0"/>
          </a:p>
          <a:p>
            <a:r>
              <a:rPr lang="fr-FR" sz="1800" dirty="0" smtClean="0"/>
              <a:t>1. Paramétrer le système</a:t>
            </a:r>
          </a:p>
          <a:p>
            <a:r>
              <a:rPr lang="fr-FR" sz="1800" dirty="0"/>
              <a:t>2</a:t>
            </a:r>
            <a:r>
              <a:rPr lang="fr-FR" sz="1800" dirty="0" smtClean="0"/>
              <a:t>. Décomposition en mouvements simples :</a:t>
            </a:r>
          </a:p>
          <a:p>
            <a:endParaRPr lang="fr-FR" sz="1800" dirty="0"/>
          </a:p>
          <a:p>
            <a:endParaRPr lang="fr-FR" sz="1800" dirty="0" smtClean="0"/>
          </a:p>
          <a:p>
            <a:r>
              <a:rPr lang="fr-FR" sz="1800" dirty="0"/>
              <a:t>3</a:t>
            </a:r>
            <a:r>
              <a:rPr lang="fr-FR" sz="1800" dirty="0" smtClean="0"/>
              <a:t>. Déterminer le torseur cinématique du déplacement de S</a:t>
            </a:r>
            <a:r>
              <a:rPr lang="fr-FR" sz="1800" baseline="-25000" dirty="0" smtClean="0"/>
              <a:t>1</a:t>
            </a:r>
            <a:r>
              <a:rPr lang="fr-FR" sz="1800" dirty="0" smtClean="0"/>
              <a:t>/S</a:t>
            </a:r>
            <a:r>
              <a:rPr lang="fr-FR" sz="1800" baseline="-25000" dirty="0" smtClean="0"/>
              <a:t>0</a:t>
            </a:r>
            <a:r>
              <a:rPr lang="fr-FR" sz="1800" dirty="0" smtClean="0"/>
              <a:t> en I à partir d’un point connu</a:t>
            </a:r>
          </a:p>
          <a:p>
            <a:endParaRPr lang="fr-FR" sz="1800" dirty="0" smtClean="0"/>
          </a:p>
          <a:p>
            <a:r>
              <a:rPr lang="fr-FR" sz="1800" dirty="0"/>
              <a:t>4</a:t>
            </a:r>
            <a:r>
              <a:rPr lang="fr-FR" sz="1800" dirty="0" smtClean="0"/>
              <a:t>. Déterminer le torseur cinématique de </a:t>
            </a:r>
            <a:r>
              <a:rPr lang="fr-FR" sz="1800" dirty="0"/>
              <a:t> </a:t>
            </a:r>
            <a:r>
              <a:rPr lang="fr-FR" sz="1800" dirty="0" smtClean="0"/>
              <a:t>S</a:t>
            </a:r>
            <a:r>
              <a:rPr lang="fr-FR" sz="1800" baseline="-25000" dirty="0" smtClean="0"/>
              <a:t>2</a:t>
            </a:r>
            <a:r>
              <a:rPr lang="fr-FR" sz="1800" dirty="0" smtClean="0"/>
              <a:t>/S</a:t>
            </a:r>
            <a:r>
              <a:rPr lang="fr-FR" sz="1800" baseline="-25000" dirty="0" smtClean="0"/>
              <a:t>0</a:t>
            </a:r>
            <a:r>
              <a:rPr lang="fr-FR" sz="1800" dirty="0" smtClean="0"/>
              <a:t> en I à partir d’un point connu</a:t>
            </a:r>
          </a:p>
          <a:p>
            <a:endParaRPr lang="fr-FR" sz="1800" dirty="0" smtClean="0"/>
          </a:p>
          <a:p>
            <a:r>
              <a:rPr lang="fr-FR" sz="1800" dirty="0" smtClean="0"/>
              <a:t>5. Appliquer la formule vue en 2.</a:t>
            </a:r>
          </a:p>
        </p:txBody>
      </p:sp>
      <p:grpSp>
        <p:nvGrpSpPr>
          <p:cNvPr id="158" name="Groupe 157"/>
          <p:cNvGrpSpPr/>
          <p:nvPr/>
        </p:nvGrpSpPr>
        <p:grpSpPr>
          <a:xfrm>
            <a:off x="8385097" y="86270"/>
            <a:ext cx="649891" cy="1030803"/>
            <a:chOff x="8385097" y="86270"/>
            <a:chExt cx="649891" cy="1030803"/>
          </a:xfrm>
        </p:grpSpPr>
        <p:grpSp>
          <p:nvGrpSpPr>
            <p:cNvPr id="6" name="Groupe 5"/>
            <p:cNvGrpSpPr/>
            <p:nvPr/>
          </p:nvGrpSpPr>
          <p:grpSpPr>
            <a:xfrm>
              <a:off x="8385097" y="86270"/>
              <a:ext cx="649891" cy="1030803"/>
              <a:chOff x="1565735" y="3554945"/>
              <a:chExt cx="1237165" cy="1962287"/>
            </a:xfrm>
          </p:grpSpPr>
          <p:grpSp>
            <p:nvGrpSpPr>
              <p:cNvPr id="7" name="Groupe 6"/>
              <p:cNvGrpSpPr/>
              <p:nvPr/>
            </p:nvGrpSpPr>
            <p:grpSpPr>
              <a:xfrm rot="2700000">
                <a:off x="1691680" y="3429000"/>
                <a:ext cx="632651" cy="884541"/>
                <a:chOff x="951017" y="3531946"/>
                <a:chExt cx="632651" cy="884541"/>
              </a:xfrm>
            </p:grpSpPr>
            <p:cxnSp>
              <p:nvCxnSpPr>
                <p:cNvPr id="29" name="Connecteur droit 28"/>
                <p:cNvCxnSpPr/>
                <p:nvPr/>
              </p:nvCxnSpPr>
              <p:spPr>
                <a:xfrm>
                  <a:off x="951017" y="3830291"/>
                  <a:ext cx="92591" cy="390797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Connecteur droit 29"/>
                <p:cNvCxnSpPr/>
                <p:nvPr/>
              </p:nvCxnSpPr>
              <p:spPr>
                <a:xfrm flipH="1">
                  <a:off x="1475656" y="3830290"/>
                  <a:ext cx="108012" cy="390798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1" name="Arc 30"/>
                <p:cNvSpPr/>
                <p:nvPr/>
              </p:nvSpPr>
              <p:spPr>
                <a:xfrm>
                  <a:off x="951017" y="3531946"/>
                  <a:ext cx="632651" cy="596688"/>
                </a:xfrm>
                <a:prstGeom prst="arc">
                  <a:avLst>
                    <a:gd name="adj1" fmla="val 10752643"/>
                    <a:gd name="adj2" fmla="val 0"/>
                  </a:avLst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fr-FR" b="1"/>
                </a:p>
              </p:txBody>
            </p:sp>
            <p:sp>
              <p:nvSpPr>
                <p:cNvPr id="32" name="Arc 31"/>
                <p:cNvSpPr/>
                <p:nvPr/>
              </p:nvSpPr>
              <p:spPr>
                <a:xfrm flipV="1">
                  <a:off x="1043609" y="4025689"/>
                  <a:ext cx="432048" cy="390798"/>
                </a:xfrm>
                <a:prstGeom prst="arc">
                  <a:avLst>
                    <a:gd name="adj1" fmla="val 10752643"/>
                    <a:gd name="adj2" fmla="val 0"/>
                  </a:avLst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fr-FR" b="1"/>
                </a:p>
              </p:txBody>
            </p:sp>
          </p:grpSp>
          <p:cxnSp>
            <p:nvCxnSpPr>
              <p:cNvPr id="9" name="Connecteur droit 8"/>
              <p:cNvCxnSpPr/>
              <p:nvPr/>
            </p:nvCxnSpPr>
            <p:spPr>
              <a:xfrm>
                <a:off x="2089326" y="4269512"/>
                <a:ext cx="6261" cy="527640"/>
              </a:xfrm>
              <a:prstGeom prst="line">
                <a:avLst/>
              </a:prstGeom>
              <a:ln w="1905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Rectangle 9"/>
              <p:cNvSpPr/>
              <p:nvPr/>
            </p:nvSpPr>
            <p:spPr>
              <a:xfrm>
                <a:off x="2004951" y="4797152"/>
                <a:ext cx="175806" cy="36004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cxnSp>
            <p:nvCxnSpPr>
              <p:cNvPr id="11" name="Connecteur droit 10"/>
              <p:cNvCxnSpPr/>
              <p:nvPr/>
            </p:nvCxnSpPr>
            <p:spPr>
              <a:xfrm>
                <a:off x="2089326" y="5157192"/>
                <a:ext cx="0" cy="360040"/>
              </a:xfrm>
              <a:prstGeom prst="line">
                <a:avLst/>
              </a:prstGeom>
              <a:ln w="1905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Connecteur droit 11"/>
              <p:cNvCxnSpPr>
                <a:stCxn id="13" idx="2"/>
              </p:cNvCxnSpPr>
              <p:nvPr/>
            </p:nvCxnSpPr>
            <p:spPr>
              <a:xfrm flipH="1">
                <a:off x="1675139" y="3769499"/>
                <a:ext cx="290621" cy="118132"/>
              </a:xfrm>
              <a:prstGeom prst="lin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Ellipse 12"/>
              <p:cNvSpPr/>
              <p:nvPr/>
            </p:nvSpPr>
            <p:spPr>
              <a:xfrm>
                <a:off x="1965760" y="3625483"/>
                <a:ext cx="288032" cy="288032"/>
              </a:xfrm>
              <a:prstGeom prst="ellipse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cxnSp>
            <p:nvCxnSpPr>
              <p:cNvPr id="14" name="Connecteur droit 13"/>
              <p:cNvCxnSpPr>
                <a:endCxn id="10" idx="3"/>
              </p:cNvCxnSpPr>
              <p:nvPr/>
            </p:nvCxnSpPr>
            <p:spPr>
              <a:xfrm flipH="1">
                <a:off x="2180757" y="4977172"/>
                <a:ext cx="436693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Connecteur droit 14"/>
              <p:cNvCxnSpPr/>
              <p:nvPr/>
            </p:nvCxnSpPr>
            <p:spPr>
              <a:xfrm flipH="1">
                <a:off x="2253792" y="3769499"/>
                <a:ext cx="363657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Connecteur droit 15"/>
              <p:cNvCxnSpPr/>
              <p:nvPr/>
            </p:nvCxnSpPr>
            <p:spPr>
              <a:xfrm flipV="1">
                <a:off x="2617449" y="3769499"/>
                <a:ext cx="1" cy="120767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Connecteur droit 16"/>
              <p:cNvCxnSpPr/>
              <p:nvPr/>
            </p:nvCxnSpPr>
            <p:spPr>
              <a:xfrm flipH="1">
                <a:off x="2617451" y="4437112"/>
                <a:ext cx="154349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Connecteur droit 17"/>
              <p:cNvCxnSpPr/>
              <p:nvPr/>
            </p:nvCxnSpPr>
            <p:spPr>
              <a:xfrm flipV="1">
                <a:off x="2765475" y="4331304"/>
                <a:ext cx="0" cy="219847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Connecteur droit 18"/>
              <p:cNvCxnSpPr/>
              <p:nvPr/>
            </p:nvCxnSpPr>
            <p:spPr>
              <a:xfrm flipV="1">
                <a:off x="2764709" y="4331304"/>
                <a:ext cx="36518" cy="33723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Connecteur droit 19"/>
              <p:cNvCxnSpPr/>
              <p:nvPr/>
            </p:nvCxnSpPr>
            <p:spPr>
              <a:xfrm flipV="1">
                <a:off x="2765505" y="4356472"/>
                <a:ext cx="36518" cy="33723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Connecteur droit 20"/>
              <p:cNvCxnSpPr/>
              <p:nvPr/>
            </p:nvCxnSpPr>
            <p:spPr>
              <a:xfrm flipV="1">
                <a:off x="2764709" y="4310218"/>
                <a:ext cx="36518" cy="33723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Connecteur droit 21"/>
              <p:cNvCxnSpPr/>
              <p:nvPr/>
            </p:nvCxnSpPr>
            <p:spPr>
              <a:xfrm flipV="1">
                <a:off x="2766382" y="4373333"/>
                <a:ext cx="36518" cy="33723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Connecteur droit 22"/>
              <p:cNvCxnSpPr/>
              <p:nvPr/>
            </p:nvCxnSpPr>
            <p:spPr>
              <a:xfrm flipV="1">
                <a:off x="2764704" y="4420937"/>
                <a:ext cx="36518" cy="33723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Connecteur droit 23"/>
              <p:cNvCxnSpPr/>
              <p:nvPr/>
            </p:nvCxnSpPr>
            <p:spPr>
              <a:xfrm flipV="1">
                <a:off x="2765500" y="4446105"/>
                <a:ext cx="36518" cy="33723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Connecteur droit 24"/>
              <p:cNvCxnSpPr/>
              <p:nvPr/>
            </p:nvCxnSpPr>
            <p:spPr>
              <a:xfrm flipV="1">
                <a:off x="2764704" y="4399851"/>
                <a:ext cx="36518" cy="33723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Connecteur droit 25"/>
              <p:cNvCxnSpPr/>
              <p:nvPr/>
            </p:nvCxnSpPr>
            <p:spPr>
              <a:xfrm flipV="1">
                <a:off x="2766377" y="4462966"/>
                <a:ext cx="36518" cy="33723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Connecteur droit 26"/>
              <p:cNvCxnSpPr/>
              <p:nvPr/>
            </p:nvCxnSpPr>
            <p:spPr>
              <a:xfrm flipV="1">
                <a:off x="2764704" y="4482520"/>
                <a:ext cx="36518" cy="33723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Connecteur droit 27"/>
              <p:cNvCxnSpPr/>
              <p:nvPr/>
            </p:nvCxnSpPr>
            <p:spPr>
              <a:xfrm flipV="1">
                <a:off x="2765500" y="4507688"/>
                <a:ext cx="36518" cy="33723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54" name="Connecteur droit 153"/>
            <p:cNvCxnSpPr/>
            <p:nvPr/>
          </p:nvCxnSpPr>
          <p:spPr>
            <a:xfrm>
              <a:off x="8460432" y="461637"/>
              <a:ext cx="379064" cy="0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6" name="Image 10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3455" y="423451"/>
            <a:ext cx="2928825" cy="701293"/>
          </a:xfrm>
          <a:prstGeom prst="rect">
            <a:avLst/>
          </a:prstGeom>
        </p:spPr>
      </p:pic>
      <p:sp>
        <p:nvSpPr>
          <p:cNvPr id="107" name="Rectangle 106"/>
          <p:cNvSpPr/>
          <p:nvPr/>
        </p:nvSpPr>
        <p:spPr>
          <a:xfrm>
            <a:off x="5599905" y="728700"/>
            <a:ext cx="1276351" cy="39604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3" name="Image 3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3352947"/>
            <a:ext cx="4545330" cy="384810"/>
          </a:xfrm>
          <a:prstGeom prst="rect">
            <a:avLst/>
          </a:prstGeom>
        </p:spPr>
      </p:pic>
      <p:pic>
        <p:nvPicPr>
          <p:cNvPr id="65" name="Image 6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8809" y="4077072"/>
            <a:ext cx="1866578" cy="1502632"/>
          </a:xfrm>
          <a:prstGeom prst="rect">
            <a:avLst/>
          </a:prstGeom>
        </p:spPr>
      </p:pic>
      <p:cxnSp>
        <p:nvCxnSpPr>
          <p:cNvPr id="35" name="Connecteur droit 34"/>
          <p:cNvCxnSpPr/>
          <p:nvPr/>
        </p:nvCxnSpPr>
        <p:spPr>
          <a:xfrm>
            <a:off x="6468809" y="4077072"/>
            <a:ext cx="1343551" cy="1368152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necteur droit 73"/>
          <p:cNvCxnSpPr/>
          <p:nvPr/>
        </p:nvCxnSpPr>
        <p:spPr>
          <a:xfrm flipV="1">
            <a:off x="6468809" y="4077072"/>
            <a:ext cx="1343551" cy="1368152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8269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Application</a:t>
            </a: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SII - PTSI - Lycée Jules Haag Besançon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97126C5-E3BE-4F62-84C2-AF34D0A15775}" type="slidenum">
              <a:rPr lang="fr-FR" smtClean="0"/>
              <a:t>22</a:t>
            </a:fld>
            <a:endParaRPr lang="fr-FR"/>
          </a:p>
        </p:txBody>
      </p:sp>
      <p:pic>
        <p:nvPicPr>
          <p:cNvPr id="128" name="Image 12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3460" y="1727235"/>
            <a:ext cx="226695" cy="291465"/>
          </a:xfrm>
          <a:prstGeom prst="rect">
            <a:avLst/>
          </a:prstGeom>
        </p:spPr>
      </p:pic>
      <p:grpSp>
        <p:nvGrpSpPr>
          <p:cNvPr id="6" name="Groupe 5"/>
          <p:cNvGrpSpPr/>
          <p:nvPr/>
        </p:nvGrpSpPr>
        <p:grpSpPr>
          <a:xfrm>
            <a:off x="8385097" y="86270"/>
            <a:ext cx="649891" cy="1030803"/>
            <a:chOff x="8385097" y="86270"/>
            <a:chExt cx="649891" cy="1030803"/>
          </a:xfrm>
        </p:grpSpPr>
        <p:grpSp>
          <p:nvGrpSpPr>
            <p:cNvPr id="7" name="Groupe 6"/>
            <p:cNvGrpSpPr/>
            <p:nvPr/>
          </p:nvGrpSpPr>
          <p:grpSpPr>
            <a:xfrm>
              <a:off x="8385097" y="86270"/>
              <a:ext cx="649891" cy="1030803"/>
              <a:chOff x="1565735" y="3554945"/>
              <a:chExt cx="1237165" cy="1962287"/>
            </a:xfrm>
          </p:grpSpPr>
          <p:grpSp>
            <p:nvGrpSpPr>
              <p:cNvPr id="9" name="Groupe 8"/>
              <p:cNvGrpSpPr/>
              <p:nvPr/>
            </p:nvGrpSpPr>
            <p:grpSpPr>
              <a:xfrm rot="2700000">
                <a:off x="1691680" y="3429000"/>
                <a:ext cx="632651" cy="884541"/>
                <a:chOff x="951017" y="3531946"/>
                <a:chExt cx="632651" cy="884541"/>
              </a:xfrm>
            </p:grpSpPr>
            <p:cxnSp>
              <p:nvCxnSpPr>
                <p:cNvPr id="30" name="Connecteur droit 29"/>
                <p:cNvCxnSpPr/>
                <p:nvPr/>
              </p:nvCxnSpPr>
              <p:spPr>
                <a:xfrm>
                  <a:off x="951017" y="3830291"/>
                  <a:ext cx="92591" cy="390797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Connecteur droit 30"/>
                <p:cNvCxnSpPr/>
                <p:nvPr/>
              </p:nvCxnSpPr>
              <p:spPr>
                <a:xfrm flipH="1">
                  <a:off x="1475656" y="3830290"/>
                  <a:ext cx="108012" cy="390798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2" name="Arc 31"/>
                <p:cNvSpPr/>
                <p:nvPr/>
              </p:nvSpPr>
              <p:spPr>
                <a:xfrm>
                  <a:off x="951017" y="3531946"/>
                  <a:ext cx="632651" cy="596688"/>
                </a:xfrm>
                <a:prstGeom prst="arc">
                  <a:avLst>
                    <a:gd name="adj1" fmla="val 10752643"/>
                    <a:gd name="adj2" fmla="val 0"/>
                  </a:avLst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fr-FR" b="1"/>
                </a:p>
              </p:txBody>
            </p:sp>
            <p:sp>
              <p:nvSpPr>
                <p:cNvPr id="33" name="Arc 32"/>
                <p:cNvSpPr/>
                <p:nvPr/>
              </p:nvSpPr>
              <p:spPr>
                <a:xfrm flipV="1">
                  <a:off x="1043609" y="4025689"/>
                  <a:ext cx="432048" cy="390798"/>
                </a:xfrm>
                <a:prstGeom prst="arc">
                  <a:avLst>
                    <a:gd name="adj1" fmla="val 10752643"/>
                    <a:gd name="adj2" fmla="val 0"/>
                  </a:avLst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fr-FR" b="1"/>
                </a:p>
              </p:txBody>
            </p:sp>
          </p:grpSp>
          <p:cxnSp>
            <p:nvCxnSpPr>
              <p:cNvPr id="10" name="Connecteur droit 9"/>
              <p:cNvCxnSpPr/>
              <p:nvPr/>
            </p:nvCxnSpPr>
            <p:spPr>
              <a:xfrm>
                <a:off x="2089326" y="4269512"/>
                <a:ext cx="6261" cy="527640"/>
              </a:xfrm>
              <a:prstGeom prst="line">
                <a:avLst/>
              </a:prstGeom>
              <a:ln w="1905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Rectangle 10"/>
              <p:cNvSpPr/>
              <p:nvPr/>
            </p:nvSpPr>
            <p:spPr>
              <a:xfrm>
                <a:off x="2004951" y="4797152"/>
                <a:ext cx="175806" cy="36004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cxnSp>
            <p:nvCxnSpPr>
              <p:cNvPr id="12" name="Connecteur droit 11"/>
              <p:cNvCxnSpPr/>
              <p:nvPr/>
            </p:nvCxnSpPr>
            <p:spPr>
              <a:xfrm>
                <a:off x="2089326" y="5157192"/>
                <a:ext cx="0" cy="360040"/>
              </a:xfrm>
              <a:prstGeom prst="line">
                <a:avLst/>
              </a:prstGeom>
              <a:ln w="1905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Connecteur droit 12"/>
              <p:cNvCxnSpPr>
                <a:stCxn id="14" idx="2"/>
              </p:cNvCxnSpPr>
              <p:nvPr/>
            </p:nvCxnSpPr>
            <p:spPr>
              <a:xfrm flipH="1">
                <a:off x="1675139" y="3769499"/>
                <a:ext cx="290621" cy="118132"/>
              </a:xfrm>
              <a:prstGeom prst="lin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Ellipse 13"/>
              <p:cNvSpPr/>
              <p:nvPr/>
            </p:nvSpPr>
            <p:spPr>
              <a:xfrm>
                <a:off x="1965760" y="3625483"/>
                <a:ext cx="288032" cy="288032"/>
              </a:xfrm>
              <a:prstGeom prst="ellipse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cxnSp>
            <p:nvCxnSpPr>
              <p:cNvPr id="15" name="Connecteur droit 14"/>
              <p:cNvCxnSpPr>
                <a:endCxn id="11" idx="3"/>
              </p:cNvCxnSpPr>
              <p:nvPr/>
            </p:nvCxnSpPr>
            <p:spPr>
              <a:xfrm flipH="1">
                <a:off x="2180757" y="4977172"/>
                <a:ext cx="436693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Connecteur droit 15"/>
              <p:cNvCxnSpPr/>
              <p:nvPr/>
            </p:nvCxnSpPr>
            <p:spPr>
              <a:xfrm flipH="1">
                <a:off x="2253792" y="3769499"/>
                <a:ext cx="363657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Connecteur droit 16"/>
              <p:cNvCxnSpPr/>
              <p:nvPr/>
            </p:nvCxnSpPr>
            <p:spPr>
              <a:xfrm flipV="1">
                <a:off x="2617449" y="3769499"/>
                <a:ext cx="1" cy="120767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Connecteur droit 17"/>
              <p:cNvCxnSpPr/>
              <p:nvPr/>
            </p:nvCxnSpPr>
            <p:spPr>
              <a:xfrm flipH="1">
                <a:off x="2617451" y="4437112"/>
                <a:ext cx="154349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Connecteur droit 18"/>
              <p:cNvCxnSpPr/>
              <p:nvPr/>
            </p:nvCxnSpPr>
            <p:spPr>
              <a:xfrm flipV="1">
                <a:off x="2765475" y="4331304"/>
                <a:ext cx="0" cy="219847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Connecteur droit 19"/>
              <p:cNvCxnSpPr/>
              <p:nvPr/>
            </p:nvCxnSpPr>
            <p:spPr>
              <a:xfrm flipV="1">
                <a:off x="2764709" y="4331304"/>
                <a:ext cx="36518" cy="33723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Connecteur droit 20"/>
              <p:cNvCxnSpPr/>
              <p:nvPr/>
            </p:nvCxnSpPr>
            <p:spPr>
              <a:xfrm flipV="1">
                <a:off x="2765505" y="4356472"/>
                <a:ext cx="36518" cy="33723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Connecteur droit 21"/>
              <p:cNvCxnSpPr/>
              <p:nvPr/>
            </p:nvCxnSpPr>
            <p:spPr>
              <a:xfrm flipV="1">
                <a:off x="2764709" y="4310218"/>
                <a:ext cx="36518" cy="33723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Connecteur droit 22"/>
              <p:cNvCxnSpPr/>
              <p:nvPr/>
            </p:nvCxnSpPr>
            <p:spPr>
              <a:xfrm flipV="1">
                <a:off x="2766382" y="4373333"/>
                <a:ext cx="36518" cy="33723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Connecteur droit 23"/>
              <p:cNvCxnSpPr/>
              <p:nvPr/>
            </p:nvCxnSpPr>
            <p:spPr>
              <a:xfrm flipV="1">
                <a:off x="2764704" y="4420937"/>
                <a:ext cx="36518" cy="33723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Connecteur droit 24"/>
              <p:cNvCxnSpPr/>
              <p:nvPr/>
            </p:nvCxnSpPr>
            <p:spPr>
              <a:xfrm flipV="1">
                <a:off x="2765500" y="4446105"/>
                <a:ext cx="36518" cy="33723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Connecteur droit 25"/>
              <p:cNvCxnSpPr/>
              <p:nvPr/>
            </p:nvCxnSpPr>
            <p:spPr>
              <a:xfrm flipV="1">
                <a:off x="2764704" y="4399851"/>
                <a:ext cx="36518" cy="33723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Connecteur droit 26"/>
              <p:cNvCxnSpPr/>
              <p:nvPr/>
            </p:nvCxnSpPr>
            <p:spPr>
              <a:xfrm flipV="1">
                <a:off x="2766377" y="4462966"/>
                <a:ext cx="36518" cy="33723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Connecteur droit 27"/>
              <p:cNvCxnSpPr/>
              <p:nvPr/>
            </p:nvCxnSpPr>
            <p:spPr>
              <a:xfrm flipV="1">
                <a:off x="2764704" y="4482520"/>
                <a:ext cx="36518" cy="33723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Connecteur droit 28"/>
              <p:cNvCxnSpPr/>
              <p:nvPr/>
            </p:nvCxnSpPr>
            <p:spPr>
              <a:xfrm flipV="1">
                <a:off x="2765500" y="4507688"/>
                <a:ext cx="36518" cy="33723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8" name="Connecteur droit 7"/>
            <p:cNvCxnSpPr/>
            <p:nvPr/>
          </p:nvCxnSpPr>
          <p:spPr>
            <a:xfrm>
              <a:off x="8460432" y="461637"/>
              <a:ext cx="379064" cy="0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3" name="Ellipse 62"/>
          <p:cNvSpPr/>
          <p:nvPr/>
        </p:nvSpPr>
        <p:spPr>
          <a:xfrm>
            <a:off x="1043608" y="1988840"/>
            <a:ext cx="1524282" cy="1524282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34" name="Groupe 33"/>
          <p:cNvGrpSpPr/>
          <p:nvPr/>
        </p:nvGrpSpPr>
        <p:grpSpPr>
          <a:xfrm>
            <a:off x="1341265" y="2267378"/>
            <a:ext cx="2228131" cy="3853762"/>
            <a:chOff x="8460432" y="123324"/>
            <a:chExt cx="574556" cy="993749"/>
          </a:xfrm>
        </p:grpSpPr>
        <p:grpSp>
          <p:nvGrpSpPr>
            <p:cNvPr id="35" name="Groupe 34"/>
            <p:cNvGrpSpPr/>
            <p:nvPr/>
          </p:nvGrpSpPr>
          <p:grpSpPr>
            <a:xfrm>
              <a:off x="8595233" y="123324"/>
              <a:ext cx="439755" cy="993749"/>
              <a:chOff x="1965760" y="3625483"/>
              <a:chExt cx="837140" cy="1891749"/>
            </a:xfrm>
          </p:grpSpPr>
          <p:cxnSp>
            <p:nvCxnSpPr>
              <p:cNvPr id="38" name="Connecteur droit 37"/>
              <p:cNvCxnSpPr/>
              <p:nvPr/>
            </p:nvCxnSpPr>
            <p:spPr>
              <a:xfrm>
                <a:off x="2089326" y="4238119"/>
                <a:ext cx="6261" cy="559034"/>
              </a:xfrm>
              <a:prstGeom prst="line">
                <a:avLst/>
              </a:prstGeom>
              <a:ln w="1905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Rectangle 38"/>
              <p:cNvSpPr/>
              <p:nvPr/>
            </p:nvSpPr>
            <p:spPr>
              <a:xfrm>
                <a:off x="2004951" y="4797152"/>
                <a:ext cx="175806" cy="36004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cxnSp>
            <p:nvCxnSpPr>
              <p:cNvPr id="40" name="Connecteur droit 39"/>
              <p:cNvCxnSpPr/>
              <p:nvPr/>
            </p:nvCxnSpPr>
            <p:spPr>
              <a:xfrm>
                <a:off x="2089326" y="5157192"/>
                <a:ext cx="0" cy="360040"/>
              </a:xfrm>
              <a:prstGeom prst="line">
                <a:avLst/>
              </a:prstGeom>
              <a:ln w="1905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" name="Ellipse 41"/>
              <p:cNvSpPr/>
              <p:nvPr/>
            </p:nvSpPr>
            <p:spPr>
              <a:xfrm>
                <a:off x="1965760" y="3625483"/>
                <a:ext cx="288032" cy="288032"/>
              </a:xfrm>
              <a:prstGeom prst="ellipse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cxnSp>
            <p:nvCxnSpPr>
              <p:cNvPr id="43" name="Connecteur droit 42"/>
              <p:cNvCxnSpPr>
                <a:endCxn id="39" idx="3"/>
              </p:cNvCxnSpPr>
              <p:nvPr/>
            </p:nvCxnSpPr>
            <p:spPr>
              <a:xfrm flipH="1">
                <a:off x="2180757" y="4977172"/>
                <a:ext cx="436693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Connecteur droit 43"/>
              <p:cNvCxnSpPr/>
              <p:nvPr/>
            </p:nvCxnSpPr>
            <p:spPr>
              <a:xfrm flipH="1">
                <a:off x="2253792" y="3769499"/>
                <a:ext cx="363657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Connecteur droit 44"/>
              <p:cNvCxnSpPr/>
              <p:nvPr/>
            </p:nvCxnSpPr>
            <p:spPr>
              <a:xfrm flipV="1">
                <a:off x="2617449" y="3769499"/>
                <a:ext cx="1" cy="120767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Connecteur droit 45"/>
              <p:cNvCxnSpPr/>
              <p:nvPr/>
            </p:nvCxnSpPr>
            <p:spPr>
              <a:xfrm flipH="1">
                <a:off x="2617451" y="4437112"/>
                <a:ext cx="154349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Connecteur droit 46"/>
              <p:cNvCxnSpPr/>
              <p:nvPr/>
            </p:nvCxnSpPr>
            <p:spPr>
              <a:xfrm flipV="1">
                <a:off x="2765475" y="4331304"/>
                <a:ext cx="0" cy="219847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Connecteur droit 47"/>
              <p:cNvCxnSpPr/>
              <p:nvPr/>
            </p:nvCxnSpPr>
            <p:spPr>
              <a:xfrm flipV="1">
                <a:off x="2764709" y="4331304"/>
                <a:ext cx="36518" cy="33723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Connecteur droit 48"/>
              <p:cNvCxnSpPr/>
              <p:nvPr/>
            </p:nvCxnSpPr>
            <p:spPr>
              <a:xfrm flipV="1">
                <a:off x="2765505" y="4356472"/>
                <a:ext cx="36518" cy="33723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Connecteur droit 49"/>
              <p:cNvCxnSpPr/>
              <p:nvPr/>
            </p:nvCxnSpPr>
            <p:spPr>
              <a:xfrm flipV="1">
                <a:off x="2764709" y="4310218"/>
                <a:ext cx="36518" cy="33723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Connecteur droit 50"/>
              <p:cNvCxnSpPr/>
              <p:nvPr/>
            </p:nvCxnSpPr>
            <p:spPr>
              <a:xfrm flipV="1">
                <a:off x="2766382" y="4373333"/>
                <a:ext cx="36518" cy="33723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Connecteur droit 51"/>
              <p:cNvCxnSpPr/>
              <p:nvPr/>
            </p:nvCxnSpPr>
            <p:spPr>
              <a:xfrm flipV="1">
                <a:off x="2764704" y="4420937"/>
                <a:ext cx="36518" cy="33723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Connecteur droit 52"/>
              <p:cNvCxnSpPr/>
              <p:nvPr/>
            </p:nvCxnSpPr>
            <p:spPr>
              <a:xfrm flipV="1">
                <a:off x="2765500" y="4446105"/>
                <a:ext cx="36518" cy="33723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Connecteur droit 53"/>
              <p:cNvCxnSpPr/>
              <p:nvPr/>
            </p:nvCxnSpPr>
            <p:spPr>
              <a:xfrm flipV="1">
                <a:off x="2764704" y="4399851"/>
                <a:ext cx="36518" cy="33723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Connecteur droit 54"/>
              <p:cNvCxnSpPr/>
              <p:nvPr/>
            </p:nvCxnSpPr>
            <p:spPr>
              <a:xfrm flipV="1">
                <a:off x="2766377" y="4462966"/>
                <a:ext cx="36518" cy="33723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Connecteur droit 55"/>
              <p:cNvCxnSpPr/>
              <p:nvPr/>
            </p:nvCxnSpPr>
            <p:spPr>
              <a:xfrm flipV="1">
                <a:off x="2764704" y="4482520"/>
                <a:ext cx="36518" cy="33723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Connecteur droit 56"/>
              <p:cNvCxnSpPr/>
              <p:nvPr/>
            </p:nvCxnSpPr>
            <p:spPr>
              <a:xfrm flipV="1">
                <a:off x="2765500" y="4507688"/>
                <a:ext cx="36518" cy="33723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6" name="Connecteur droit 35"/>
            <p:cNvCxnSpPr/>
            <p:nvPr/>
          </p:nvCxnSpPr>
          <p:spPr>
            <a:xfrm>
              <a:off x="8460432" y="445146"/>
              <a:ext cx="379064" cy="0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2" name="Connecteur droit 71"/>
          <p:cNvCxnSpPr/>
          <p:nvPr/>
        </p:nvCxnSpPr>
        <p:spPr>
          <a:xfrm flipH="1">
            <a:off x="2122933" y="2535852"/>
            <a:ext cx="59380" cy="593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eur droit 86"/>
          <p:cNvCxnSpPr/>
          <p:nvPr/>
        </p:nvCxnSpPr>
        <p:spPr>
          <a:xfrm flipH="1" flipV="1">
            <a:off x="2127035" y="2535852"/>
            <a:ext cx="57721" cy="593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ZoneTexte 89"/>
          <p:cNvSpPr txBox="1"/>
          <p:nvPr/>
        </p:nvSpPr>
        <p:spPr>
          <a:xfrm>
            <a:off x="1951320" y="1988840"/>
            <a:ext cx="4619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O</a:t>
            </a:r>
          </a:p>
        </p:txBody>
      </p:sp>
      <p:cxnSp>
        <p:nvCxnSpPr>
          <p:cNvPr id="91" name="Connecteur droit 90"/>
          <p:cNvCxnSpPr/>
          <p:nvPr/>
        </p:nvCxnSpPr>
        <p:spPr>
          <a:xfrm flipH="1">
            <a:off x="1775802" y="2721034"/>
            <a:ext cx="59894" cy="598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Connecteur droit 93"/>
          <p:cNvCxnSpPr/>
          <p:nvPr/>
        </p:nvCxnSpPr>
        <p:spPr>
          <a:xfrm flipH="1" flipV="1">
            <a:off x="1775802" y="2721034"/>
            <a:ext cx="59896" cy="5989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ZoneTexte 105"/>
          <p:cNvSpPr txBox="1"/>
          <p:nvPr/>
        </p:nvSpPr>
        <p:spPr>
          <a:xfrm>
            <a:off x="1404678" y="2375302"/>
            <a:ext cx="4010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smtClean="0"/>
              <a:t>C</a:t>
            </a:r>
            <a:endParaRPr lang="fr-FR" sz="2800" dirty="0"/>
          </a:p>
        </p:txBody>
      </p:sp>
      <p:sp>
        <p:nvSpPr>
          <p:cNvPr id="115" name="ZoneTexte 114"/>
          <p:cNvSpPr txBox="1"/>
          <p:nvPr/>
        </p:nvSpPr>
        <p:spPr>
          <a:xfrm>
            <a:off x="1204142" y="3532097"/>
            <a:ext cx="2632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smtClean="0"/>
              <a:t>I</a:t>
            </a:r>
            <a:endParaRPr lang="fr-FR" sz="2800" dirty="0"/>
          </a:p>
        </p:txBody>
      </p:sp>
      <p:sp>
        <p:nvSpPr>
          <p:cNvPr id="116" name="ZoneTexte 115"/>
          <p:cNvSpPr txBox="1"/>
          <p:nvPr/>
        </p:nvSpPr>
        <p:spPr>
          <a:xfrm>
            <a:off x="2123728" y="3526986"/>
            <a:ext cx="4010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A</a:t>
            </a:r>
          </a:p>
        </p:txBody>
      </p:sp>
      <p:cxnSp>
        <p:nvCxnSpPr>
          <p:cNvPr id="117" name="Connecteur droit 116"/>
          <p:cNvCxnSpPr/>
          <p:nvPr/>
        </p:nvCxnSpPr>
        <p:spPr>
          <a:xfrm flipH="1" flipV="1">
            <a:off x="2157405" y="2560758"/>
            <a:ext cx="1746807" cy="1"/>
          </a:xfrm>
          <a:prstGeom prst="line">
            <a:avLst/>
          </a:prstGeom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Connecteur droit 117"/>
          <p:cNvCxnSpPr/>
          <p:nvPr/>
        </p:nvCxnSpPr>
        <p:spPr>
          <a:xfrm>
            <a:off x="3191606" y="1916831"/>
            <a:ext cx="0" cy="643927"/>
          </a:xfrm>
          <a:prstGeom prst="line">
            <a:avLst/>
          </a:prstGeom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Connecteur droit 120"/>
          <p:cNvCxnSpPr/>
          <p:nvPr/>
        </p:nvCxnSpPr>
        <p:spPr>
          <a:xfrm flipV="1">
            <a:off x="1259632" y="2560759"/>
            <a:ext cx="894758" cy="508201"/>
          </a:xfrm>
          <a:prstGeom prst="line">
            <a:avLst/>
          </a:prstGeom>
          <a:ln w="19050">
            <a:solidFill>
              <a:schemeClr val="accent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7" name="Espace réservé du contenu 12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7549" y="2381930"/>
            <a:ext cx="238125" cy="280035"/>
          </a:xfrm>
          <a:prstGeom prst="rect">
            <a:avLst/>
          </a:prstGeom>
        </p:spPr>
      </p:pic>
      <p:pic>
        <p:nvPicPr>
          <p:cNvPr id="131" name="Espace réservé du contenu 130"/>
          <p:cNvPicPr>
            <a:picLocks noGrp="1" noChangeAspect="1"/>
          </p:cNvPicPr>
          <p:nvPr>
            <p:ph sz="quarter" idx="1"/>
            <p:custDataLst>
              <p:tags r:id="rId3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569" y="2676584"/>
            <a:ext cx="238125" cy="278130"/>
          </a:xfrm>
        </p:spPr>
      </p:pic>
      <p:cxnSp>
        <p:nvCxnSpPr>
          <p:cNvPr id="132" name="Connecteur droit 131"/>
          <p:cNvCxnSpPr/>
          <p:nvPr/>
        </p:nvCxnSpPr>
        <p:spPr>
          <a:xfrm flipV="1">
            <a:off x="2746805" y="2565543"/>
            <a:ext cx="0" cy="949862"/>
          </a:xfrm>
          <a:prstGeom prst="line">
            <a:avLst/>
          </a:prstGeom>
          <a:ln w="19050">
            <a:solidFill>
              <a:schemeClr val="accent2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6" name="Image 13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1560" y="2991492"/>
            <a:ext cx="400050" cy="255270"/>
          </a:xfrm>
          <a:prstGeom prst="rect">
            <a:avLst/>
          </a:prstGeom>
        </p:spPr>
      </p:pic>
      <p:sp>
        <p:nvSpPr>
          <p:cNvPr id="137" name="Espace réservé du contenu 4"/>
          <p:cNvSpPr txBox="1">
            <a:spLocks/>
          </p:cNvSpPr>
          <p:nvPr/>
        </p:nvSpPr>
        <p:spPr>
          <a:xfrm>
            <a:off x="4503353" y="1988840"/>
            <a:ext cx="4395851" cy="4392488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800" b="1" dirty="0" smtClean="0"/>
              <a:t>1. Paramétrag</a:t>
            </a:r>
            <a:r>
              <a:rPr lang="fr-FR" sz="2800" b="1" dirty="0"/>
              <a:t>e</a:t>
            </a:r>
            <a:endParaRPr lang="fr-FR" sz="1400" dirty="0" smtClean="0"/>
          </a:p>
          <a:p>
            <a:endParaRPr lang="fr-FR" sz="1800" dirty="0" smtClean="0"/>
          </a:p>
        </p:txBody>
      </p:sp>
      <p:cxnSp>
        <p:nvCxnSpPr>
          <p:cNvPr id="138" name="Connecteur droit 137"/>
          <p:cNvCxnSpPr/>
          <p:nvPr/>
        </p:nvCxnSpPr>
        <p:spPr>
          <a:xfrm flipH="1" flipV="1">
            <a:off x="5209876" y="3879798"/>
            <a:ext cx="1090316" cy="2"/>
          </a:xfrm>
          <a:prstGeom prst="line">
            <a:avLst/>
          </a:prstGeom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Connecteur droit 138"/>
          <p:cNvCxnSpPr/>
          <p:nvPr/>
        </p:nvCxnSpPr>
        <p:spPr>
          <a:xfrm>
            <a:off x="5209875" y="2879483"/>
            <a:ext cx="1" cy="1000315"/>
          </a:xfrm>
          <a:prstGeom prst="line">
            <a:avLst/>
          </a:prstGeom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Connecteur droit 144"/>
          <p:cNvCxnSpPr/>
          <p:nvPr/>
        </p:nvCxnSpPr>
        <p:spPr>
          <a:xfrm flipH="1">
            <a:off x="5209876" y="3502502"/>
            <a:ext cx="1090316" cy="374856"/>
          </a:xfrm>
          <a:prstGeom prst="line">
            <a:avLst/>
          </a:prstGeom>
          <a:ln w="19050">
            <a:solidFill>
              <a:schemeClr val="accent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onnecteur droit 146"/>
          <p:cNvCxnSpPr/>
          <p:nvPr/>
        </p:nvCxnSpPr>
        <p:spPr>
          <a:xfrm>
            <a:off x="4860032" y="2930676"/>
            <a:ext cx="349843" cy="946682"/>
          </a:xfrm>
          <a:prstGeom prst="line">
            <a:avLst/>
          </a:prstGeom>
          <a:ln w="19050">
            <a:solidFill>
              <a:schemeClr val="accent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1" name="Espace réservé du contenu 12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2673" y="3668463"/>
            <a:ext cx="238125" cy="280035"/>
          </a:xfrm>
          <a:prstGeom prst="rect">
            <a:avLst/>
          </a:prstGeom>
        </p:spPr>
      </p:pic>
      <p:pic>
        <p:nvPicPr>
          <p:cNvPr id="152" name="Image 15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3223" y="2599448"/>
            <a:ext cx="226695" cy="291465"/>
          </a:xfrm>
          <a:prstGeom prst="rect">
            <a:avLst/>
          </a:prstGeom>
        </p:spPr>
      </p:pic>
      <p:pic>
        <p:nvPicPr>
          <p:cNvPr id="153" name="Espace réservé du contenu 130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3610" y="3286478"/>
            <a:ext cx="238125" cy="278130"/>
          </a:xfrm>
          <a:prstGeom prst="rect">
            <a:avLst/>
          </a:prstGeom>
        </p:spPr>
      </p:pic>
      <p:pic>
        <p:nvPicPr>
          <p:cNvPr id="155" name="Image 154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1907" y="2639211"/>
            <a:ext cx="226695" cy="291465"/>
          </a:xfrm>
          <a:prstGeom prst="rect">
            <a:avLst/>
          </a:prstGeom>
        </p:spPr>
      </p:pic>
      <p:sp>
        <p:nvSpPr>
          <p:cNvPr id="158" name="Arc 157"/>
          <p:cNvSpPr/>
          <p:nvPr/>
        </p:nvSpPr>
        <p:spPr>
          <a:xfrm>
            <a:off x="5868144" y="3574510"/>
            <a:ext cx="216024" cy="502562"/>
          </a:xfrm>
          <a:prstGeom prst="arc">
            <a:avLst>
              <a:gd name="adj1" fmla="val 16916192"/>
              <a:gd name="adj2" fmla="val 1593008"/>
            </a:avLst>
          </a:prstGeom>
          <a:ln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60" name="Image 159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0101" y="3319240"/>
            <a:ext cx="381000" cy="255270"/>
          </a:xfrm>
          <a:prstGeom prst="rect">
            <a:avLst/>
          </a:prstGeom>
        </p:spPr>
      </p:pic>
      <p:pic>
        <p:nvPicPr>
          <p:cNvPr id="161" name="Image 160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32" y="3939102"/>
            <a:ext cx="817245" cy="280035"/>
          </a:xfrm>
          <a:prstGeom prst="rect">
            <a:avLst/>
          </a:prstGeom>
        </p:spPr>
      </p:pic>
      <p:pic>
        <p:nvPicPr>
          <p:cNvPr id="162" name="Image 161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0448" y="3062065"/>
            <a:ext cx="1451610" cy="384810"/>
          </a:xfrm>
          <a:prstGeom prst="rect">
            <a:avLst/>
          </a:prstGeom>
        </p:spPr>
      </p:pic>
      <p:pic>
        <p:nvPicPr>
          <p:cNvPr id="165" name="Image 164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7400" y="4483737"/>
            <a:ext cx="1087755" cy="340995"/>
          </a:xfrm>
          <a:prstGeom prst="rect">
            <a:avLst/>
          </a:prstGeom>
        </p:spPr>
      </p:pic>
      <p:pic>
        <p:nvPicPr>
          <p:cNvPr id="166" name="Image 165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8340" y="5018886"/>
            <a:ext cx="1285875" cy="354330"/>
          </a:xfrm>
          <a:prstGeom prst="rect">
            <a:avLst/>
          </a:prstGeom>
        </p:spPr>
      </p:pic>
      <p:pic>
        <p:nvPicPr>
          <p:cNvPr id="172" name="Image 171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5903" y="5622002"/>
            <a:ext cx="2190750" cy="255270"/>
          </a:xfrm>
          <a:prstGeom prst="rect">
            <a:avLst/>
          </a:prstGeom>
        </p:spPr>
      </p:pic>
      <p:sp>
        <p:nvSpPr>
          <p:cNvPr id="174" name="ZoneTexte 173"/>
          <p:cNvSpPr txBox="1"/>
          <p:nvPr/>
        </p:nvSpPr>
        <p:spPr>
          <a:xfrm>
            <a:off x="2822366" y="4618776"/>
            <a:ext cx="370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smtClean="0"/>
              <a:t>0</a:t>
            </a:r>
            <a:endParaRPr lang="fr-FR" sz="2000" dirty="0"/>
          </a:p>
        </p:txBody>
      </p:sp>
      <p:sp>
        <p:nvSpPr>
          <p:cNvPr id="175" name="ZoneTexte 174"/>
          <p:cNvSpPr txBox="1"/>
          <p:nvPr/>
        </p:nvSpPr>
        <p:spPr>
          <a:xfrm>
            <a:off x="1756625" y="3522070"/>
            <a:ext cx="370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accent2">
                    <a:lumMod val="50000"/>
                  </a:schemeClr>
                </a:solidFill>
              </a:rPr>
              <a:t>1</a:t>
            </a:r>
          </a:p>
        </p:txBody>
      </p:sp>
      <p:sp>
        <p:nvSpPr>
          <p:cNvPr id="176" name="ZoneTexte 175"/>
          <p:cNvSpPr txBox="1"/>
          <p:nvPr/>
        </p:nvSpPr>
        <p:spPr>
          <a:xfrm>
            <a:off x="1330727" y="2067323"/>
            <a:ext cx="370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accent1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869061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Problématique</a:t>
            </a: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SII - PTSI - Lycée Jules Haag Besançon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97126C5-E3BE-4F62-84C2-AF34D0A15775}" type="slidenum">
              <a:rPr lang="fr-FR" smtClean="0"/>
              <a:t>23</a:t>
            </a:fld>
            <a:endParaRPr lang="fr-FR"/>
          </a:p>
        </p:txBody>
      </p:sp>
      <p:pic>
        <p:nvPicPr>
          <p:cNvPr id="6" name="Espace réservé du contenu 5"/>
          <p:cNvPicPr>
            <a:picLocks noGrp="1" noChangeAspect="1"/>
          </p:cNvPicPr>
          <p:nvPr>
            <p:ph sz="quarter" idx="1"/>
            <p:custDataLst>
              <p:tags r:id="rId1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837" y="3028950"/>
            <a:ext cx="1282065" cy="384810"/>
          </a:xfrm>
        </p:spPr>
      </p:pic>
      <p:pic>
        <p:nvPicPr>
          <p:cNvPr id="9" name="Image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9238" y="3717032"/>
            <a:ext cx="561975" cy="538163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7838" y="4869160"/>
            <a:ext cx="576263" cy="538163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889" y="4074783"/>
            <a:ext cx="866775" cy="695325"/>
          </a:xfrm>
          <a:prstGeom prst="rect">
            <a:avLst/>
          </a:prstGeom>
        </p:spPr>
      </p:pic>
      <p:pic>
        <p:nvPicPr>
          <p:cNvPr id="17" name="Image 16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073" y="4120491"/>
            <a:ext cx="523875" cy="433388"/>
          </a:xfrm>
          <a:prstGeom prst="rect">
            <a:avLst/>
          </a:prstGeom>
        </p:spPr>
      </p:pic>
      <p:pic>
        <p:nvPicPr>
          <p:cNvPr id="19" name="Image 18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2203" y="4869160"/>
            <a:ext cx="2157413" cy="814388"/>
          </a:xfrm>
          <a:prstGeom prst="rect">
            <a:avLst/>
          </a:prstGeom>
        </p:spPr>
      </p:pic>
      <p:pic>
        <p:nvPicPr>
          <p:cNvPr id="21" name="Image 20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3929" y="5805264"/>
            <a:ext cx="2471738" cy="890588"/>
          </a:xfrm>
          <a:prstGeom prst="rect">
            <a:avLst/>
          </a:prstGeom>
        </p:spPr>
      </p:pic>
      <p:pic>
        <p:nvPicPr>
          <p:cNvPr id="24" name="Image 23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176" y="3171725"/>
            <a:ext cx="2405063" cy="814388"/>
          </a:xfrm>
          <a:prstGeom prst="rect">
            <a:avLst/>
          </a:prstGeom>
        </p:spPr>
      </p:pic>
      <p:pic>
        <p:nvPicPr>
          <p:cNvPr id="35" name="Image 34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6289" y="4227183"/>
            <a:ext cx="866775" cy="695325"/>
          </a:xfrm>
          <a:prstGeom prst="rect">
            <a:avLst/>
          </a:prstGeom>
        </p:spPr>
      </p:pic>
      <p:pic>
        <p:nvPicPr>
          <p:cNvPr id="37" name="Image 36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225" y="2060848"/>
            <a:ext cx="11363325" cy="962025"/>
          </a:xfrm>
          <a:prstGeom prst="rect">
            <a:avLst/>
          </a:prstGeom>
        </p:spPr>
      </p:pic>
      <p:pic>
        <p:nvPicPr>
          <p:cNvPr id="40" name="Image 39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6377" y="4227183"/>
            <a:ext cx="3419475" cy="661988"/>
          </a:xfrm>
          <a:prstGeom prst="rect">
            <a:avLst/>
          </a:prstGeom>
        </p:spPr>
      </p:pic>
      <p:pic>
        <p:nvPicPr>
          <p:cNvPr id="41" name="Image 40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8783" y="4945360"/>
            <a:ext cx="3419475" cy="661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524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SII - PTSI - Lycée Jules Haag Besançon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F97126C5-E3BE-4F62-84C2-AF34D0A15775}" type="slidenum">
              <a:rPr lang="fr-FR" smtClean="0"/>
              <a:t>24</a:t>
            </a:fld>
            <a:endParaRPr lang="fr-FR"/>
          </a:p>
        </p:txBody>
      </p:sp>
      <p:grpSp>
        <p:nvGrpSpPr>
          <p:cNvPr id="64" name="Groupe 63"/>
          <p:cNvGrpSpPr/>
          <p:nvPr/>
        </p:nvGrpSpPr>
        <p:grpSpPr>
          <a:xfrm>
            <a:off x="1565735" y="3554945"/>
            <a:ext cx="1237165" cy="1962287"/>
            <a:chOff x="1565735" y="3554945"/>
            <a:chExt cx="1237165" cy="1962287"/>
          </a:xfrm>
        </p:grpSpPr>
        <p:grpSp>
          <p:nvGrpSpPr>
            <p:cNvPr id="19" name="Groupe 18"/>
            <p:cNvGrpSpPr/>
            <p:nvPr/>
          </p:nvGrpSpPr>
          <p:grpSpPr>
            <a:xfrm rot="2700000">
              <a:off x="1691680" y="3429000"/>
              <a:ext cx="632651" cy="884541"/>
              <a:chOff x="951017" y="3531946"/>
              <a:chExt cx="632651" cy="884541"/>
            </a:xfrm>
          </p:grpSpPr>
          <p:cxnSp>
            <p:nvCxnSpPr>
              <p:cNvPr id="6" name="Connecteur droit 5"/>
              <p:cNvCxnSpPr/>
              <p:nvPr/>
            </p:nvCxnSpPr>
            <p:spPr>
              <a:xfrm>
                <a:off x="951017" y="3830291"/>
                <a:ext cx="92591" cy="390797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Connecteur droit 9"/>
              <p:cNvCxnSpPr/>
              <p:nvPr/>
            </p:nvCxnSpPr>
            <p:spPr>
              <a:xfrm flipH="1">
                <a:off x="1475656" y="3830290"/>
                <a:ext cx="108012" cy="390798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Arc 12"/>
              <p:cNvSpPr/>
              <p:nvPr/>
            </p:nvSpPr>
            <p:spPr>
              <a:xfrm>
                <a:off x="951017" y="3531946"/>
                <a:ext cx="632651" cy="596688"/>
              </a:xfrm>
              <a:prstGeom prst="arc">
                <a:avLst>
                  <a:gd name="adj1" fmla="val 10752643"/>
                  <a:gd name="adj2" fmla="val 0"/>
                </a:avLst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 b="1"/>
              </a:p>
            </p:txBody>
          </p:sp>
          <p:sp>
            <p:nvSpPr>
              <p:cNvPr id="18" name="Arc 17"/>
              <p:cNvSpPr/>
              <p:nvPr/>
            </p:nvSpPr>
            <p:spPr>
              <a:xfrm flipV="1">
                <a:off x="1043609" y="4025689"/>
                <a:ext cx="432048" cy="390798"/>
              </a:xfrm>
              <a:prstGeom prst="arc">
                <a:avLst>
                  <a:gd name="adj1" fmla="val 10752643"/>
                  <a:gd name="adj2" fmla="val 0"/>
                </a:avLst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 b="1"/>
              </a:p>
            </p:txBody>
          </p:sp>
        </p:grpSp>
        <p:sp>
          <p:nvSpPr>
            <p:cNvPr id="20" name="Ellipse 19"/>
            <p:cNvSpPr/>
            <p:nvPr/>
          </p:nvSpPr>
          <p:spPr>
            <a:xfrm>
              <a:off x="1951572" y="4149080"/>
              <a:ext cx="288032" cy="288032"/>
            </a:xfrm>
            <a:prstGeom prst="ellipse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2" name="Connecteur droit 21"/>
            <p:cNvCxnSpPr>
              <a:stCxn id="20" idx="4"/>
            </p:cNvCxnSpPr>
            <p:nvPr/>
          </p:nvCxnSpPr>
          <p:spPr>
            <a:xfrm>
              <a:off x="2095588" y="4437112"/>
              <a:ext cx="0" cy="360040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ectangle 22"/>
            <p:cNvSpPr/>
            <p:nvPr/>
          </p:nvSpPr>
          <p:spPr>
            <a:xfrm>
              <a:off x="2004951" y="4797152"/>
              <a:ext cx="175806" cy="36004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7" name="Connecteur droit 26"/>
            <p:cNvCxnSpPr/>
            <p:nvPr/>
          </p:nvCxnSpPr>
          <p:spPr>
            <a:xfrm>
              <a:off x="2089326" y="5157192"/>
              <a:ext cx="0" cy="360040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cteur droit 27"/>
            <p:cNvCxnSpPr>
              <a:stCxn id="29" idx="2"/>
            </p:cNvCxnSpPr>
            <p:nvPr/>
          </p:nvCxnSpPr>
          <p:spPr>
            <a:xfrm flipH="1">
              <a:off x="1675139" y="3769499"/>
              <a:ext cx="290621" cy="118132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Ellipse 28"/>
            <p:cNvSpPr/>
            <p:nvPr/>
          </p:nvSpPr>
          <p:spPr>
            <a:xfrm>
              <a:off x="1965760" y="3625483"/>
              <a:ext cx="288032" cy="288032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33" name="Connecteur droit 32"/>
            <p:cNvCxnSpPr>
              <a:endCxn id="23" idx="3"/>
            </p:cNvCxnSpPr>
            <p:nvPr/>
          </p:nvCxnSpPr>
          <p:spPr>
            <a:xfrm flipH="1">
              <a:off x="2180757" y="4977172"/>
              <a:ext cx="436693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cteur droit 34"/>
            <p:cNvCxnSpPr/>
            <p:nvPr/>
          </p:nvCxnSpPr>
          <p:spPr>
            <a:xfrm flipH="1">
              <a:off x="2253792" y="3769499"/>
              <a:ext cx="363657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cteur droit 35"/>
            <p:cNvCxnSpPr/>
            <p:nvPr/>
          </p:nvCxnSpPr>
          <p:spPr>
            <a:xfrm flipV="1">
              <a:off x="2617449" y="3769499"/>
              <a:ext cx="1" cy="120767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cteur droit 38"/>
            <p:cNvCxnSpPr/>
            <p:nvPr/>
          </p:nvCxnSpPr>
          <p:spPr>
            <a:xfrm flipH="1">
              <a:off x="2617451" y="4437112"/>
              <a:ext cx="154349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cteur droit 40"/>
            <p:cNvCxnSpPr/>
            <p:nvPr/>
          </p:nvCxnSpPr>
          <p:spPr>
            <a:xfrm flipV="1">
              <a:off x="2765475" y="4331304"/>
              <a:ext cx="0" cy="21984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cteur droit 51"/>
            <p:cNvCxnSpPr/>
            <p:nvPr/>
          </p:nvCxnSpPr>
          <p:spPr>
            <a:xfrm flipV="1">
              <a:off x="2764709" y="4331304"/>
              <a:ext cx="36518" cy="3372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cteur droit 53"/>
            <p:cNvCxnSpPr/>
            <p:nvPr/>
          </p:nvCxnSpPr>
          <p:spPr>
            <a:xfrm flipV="1">
              <a:off x="2765505" y="4356472"/>
              <a:ext cx="36518" cy="3372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cteur droit 54"/>
            <p:cNvCxnSpPr/>
            <p:nvPr/>
          </p:nvCxnSpPr>
          <p:spPr>
            <a:xfrm flipV="1">
              <a:off x="2764709" y="4310218"/>
              <a:ext cx="36518" cy="3372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cteur droit 55"/>
            <p:cNvCxnSpPr/>
            <p:nvPr/>
          </p:nvCxnSpPr>
          <p:spPr>
            <a:xfrm flipV="1">
              <a:off x="2766382" y="4373333"/>
              <a:ext cx="36518" cy="3372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cteur droit 56"/>
            <p:cNvCxnSpPr/>
            <p:nvPr/>
          </p:nvCxnSpPr>
          <p:spPr>
            <a:xfrm flipV="1">
              <a:off x="2764704" y="4420937"/>
              <a:ext cx="36518" cy="3372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cteur droit 57"/>
            <p:cNvCxnSpPr/>
            <p:nvPr/>
          </p:nvCxnSpPr>
          <p:spPr>
            <a:xfrm flipV="1">
              <a:off x="2765500" y="4446105"/>
              <a:ext cx="36518" cy="3372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cteur droit 58"/>
            <p:cNvCxnSpPr/>
            <p:nvPr/>
          </p:nvCxnSpPr>
          <p:spPr>
            <a:xfrm flipV="1">
              <a:off x="2764704" y="4399851"/>
              <a:ext cx="36518" cy="3372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cteur droit 59"/>
            <p:cNvCxnSpPr/>
            <p:nvPr/>
          </p:nvCxnSpPr>
          <p:spPr>
            <a:xfrm flipV="1">
              <a:off x="2766377" y="4462966"/>
              <a:ext cx="36518" cy="3372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cteur droit 60"/>
            <p:cNvCxnSpPr/>
            <p:nvPr/>
          </p:nvCxnSpPr>
          <p:spPr>
            <a:xfrm flipV="1">
              <a:off x="2764704" y="4482520"/>
              <a:ext cx="36518" cy="3372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cteur droit 61"/>
            <p:cNvCxnSpPr/>
            <p:nvPr/>
          </p:nvCxnSpPr>
          <p:spPr>
            <a:xfrm flipV="1">
              <a:off x="2765500" y="4507688"/>
              <a:ext cx="36518" cy="3372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6" name="Image 6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881" y="2728508"/>
            <a:ext cx="2466975" cy="198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212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Encapsuleuse</a:t>
            </a:r>
            <a:r>
              <a:rPr lang="fr-FR" dirty="0" smtClean="0"/>
              <a:t> de bocaux – Présentation</a:t>
            </a: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SII - PTSI - Lycée Jules Haag Besançon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97126C5-E3BE-4F62-84C2-AF34D0A15775}" type="slidenum">
              <a:rPr lang="fr-FR" smtClean="0"/>
              <a:t>25</a:t>
            </a:fld>
            <a:endParaRPr lang="fr-FR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grpSp>
        <p:nvGrpSpPr>
          <p:cNvPr id="7" name="Group 1"/>
          <p:cNvGrpSpPr>
            <a:grpSpLocks/>
          </p:cNvGrpSpPr>
          <p:nvPr/>
        </p:nvGrpSpPr>
        <p:grpSpPr bwMode="auto">
          <a:xfrm>
            <a:off x="3779912" y="2492896"/>
            <a:ext cx="4896544" cy="2808312"/>
            <a:chOff x="2512" y="6957"/>
            <a:chExt cx="6630" cy="3643"/>
          </a:xfrm>
        </p:grpSpPr>
        <p:pic>
          <p:nvPicPr>
            <p:cNvPr id="2052" name="Picture 4" descr="capsuleuse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12" y="7140"/>
              <a:ext cx="6630" cy="34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 Box 3"/>
            <p:cNvSpPr txBox="1">
              <a:spLocks noChangeArrowheads="1"/>
            </p:cNvSpPr>
            <p:nvPr/>
          </p:nvSpPr>
          <p:spPr bwMode="auto">
            <a:xfrm>
              <a:off x="6192" y="6957"/>
              <a:ext cx="1125" cy="4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just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fr-FR" sz="10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Calibri" pitchFamily="34" charset="0"/>
                  <a:cs typeface="Times New Roman" pitchFamily="18" charset="0"/>
                </a:rPr>
                <a:t>Maneton</a:t>
              </a:r>
              <a:endParaRPr kumimoji="0" 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9" name="Freeform 2"/>
            <p:cNvSpPr>
              <a:spLocks/>
            </p:cNvSpPr>
            <p:nvPr/>
          </p:nvSpPr>
          <p:spPr bwMode="auto">
            <a:xfrm>
              <a:off x="5778" y="7254"/>
              <a:ext cx="1314" cy="312"/>
            </a:xfrm>
            <a:custGeom>
              <a:avLst/>
              <a:gdLst>
                <a:gd name="T0" fmla="*/ 1314 w 1314"/>
                <a:gd name="T1" fmla="*/ 0 h 312"/>
                <a:gd name="T2" fmla="*/ 540 w 1314"/>
                <a:gd name="T3" fmla="*/ 0 h 312"/>
                <a:gd name="T4" fmla="*/ 0 w 1314"/>
                <a:gd name="T5" fmla="*/ 312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14" h="312">
                  <a:moveTo>
                    <a:pt x="1314" y="0"/>
                  </a:moveTo>
                  <a:lnTo>
                    <a:pt x="540" y="0"/>
                  </a:lnTo>
                  <a:lnTo>
                    <a:pt x="0" y="312"/>
                  </a:lnTo>
                </a:path>
              </a:pathLst>
            </a:custGeom>
            <a:noFill/>
            <a:ln w="63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pic>
        <p:nvPicPr>
          <p:cNvPr id="11" name="Espace réservé du contenu 10" descr="perspective%20gauche"/>
          <p:cNvPicPr>
            <a:picLocks noGrp="1"/>
          </p:cNvPicPr>
          <p:nvPr>
            <p:ph sz="quarter"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2008" y="1565548"/>
            <a:ext cx="3347864" cy="25422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Image 11" descr="perspective%20droite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2008" y="4293096"/>
            <a:ext cx="3347864" cy="25191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331225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2" name="Espace réservé du pied de page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SII - PTSI - Lycée Jules Haag Besançon</a:t>
            </a:r>
            <a:endParaRPr lang="fr-FR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97126C5-E3BE-4F62-84C2-AF34D0A15775}" type="slidenum">
              <a:rPr lang="fr-FR" smtClean="0"/>
              <a:t>26</a:t>
            </a:fld>
            <a:endParaRPr lang="fr-FR"/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14203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Capsuleuse de bocaux – Présentation</a:t>
            </a: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SII - PTSI - Lycée Jules Haag Besançon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97126C5-E3BE-4F62-84C2-AF34D0A15775}" type="slidenum">
              <a:rPr lang="fr-FR" smtClean="0"/>
              <a:t>3</a:t>
            </a:fld>
            <a:endParaRPr lang="fr-FR"/>
          </a:p>
        </p:txBody>
      </p:sp>
      <p:pic>
        <p:nvPicPr>
          <p:cNvPr id="6" name="Espace réservé du contenu 5" descr="foto présentation LIGNE"/>
          <p:cNvPicPr>
            <a:picLocks noGrp="1"/>
          </p:cNvPicPr>
          <p:nvPr>
            <p:ph sz="quarter"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0" y="1556792"/>
            <a:ext cx="6317143" cy="19164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Image 6" descr="http://www.ravoux-automatismes.fr/indexa_1.jpg"/>
          <p:cNvPicPr/>
          <p:nvPr/>
        </p:nvPicPr>
        <p:blipFill>
          <a:blip r:embed="rId3"/>
          <a:srcRect l="16098"/>
          <a:stretch>
            <a:fillRect/>
          </a:stretch>
        </p:blipFill>
        <p:spPr bwMode="auto">
          <a:xfrm>
            <a:off x="2534169" y="3356992"/>
            <a:ext cx="2995541" cy="24336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ZoneTexte 7"/>
          <p:cNvSpPr txBox="1"/>
          <p:nvPr/>
        </p:nvSpPr>
        <p:spPr>
          <a:xfrm>
            <a:off x="9631" y="3501008"/>
            <a:ext cx="223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Système industriel</a:t>
            </a:r>
            <a:endParaRPr lang="fr-FR" dirty="0"/>
          </a:p>
        </p:txBody>
      </p:sp>
      <p:sp>
        <p:nvSpPr>
          <p:cNvPr id="9" name="ZoneTexte 8"/>
          <p:cNvSpPr txBox="1"/>
          <p:nvPr/>
        </p:nvSpPr>
        <p:spPr>
          <a:xfrm>
            <a:off x="2915816" y="5605999"/>
            <a:ext cx="223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Système didactisé</a:t>
            </a:r>
            <a:endParaRPr lang="fr-FR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27" t="22618" r="29722" b="20438"/>
          <a:stretch/>
        </p:blipFill>
        <p:spPr bwMode="auto">
          <a:xfrm>
            <a:off x="6228184" y="4102704"/>
            <a:ext cx="2915815" cy="24468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ZoneTexte 10"/>
          <p:cNvSpPr txBox="1"/>
          <p:nvPr/>
        </p:nvSpPr>
        <p:spPr>
          <a:xfrm>
            <a:off x="6569967" y="6507263"/>
            <a:ext cx="223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Système modélisé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995380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Capsuleuse de bocaux – Présentation</a:t>
            </a: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SII - PTSI - Lycée Jules Haag Besançon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97126C5-E3BE-4F62-84C2-AF34D0A15775}" type="slidenum">
              <a:rPr lang="fr-FR" smtClean="0"/>
              <a:t>4</a:t>
            </a:fld>
            <a:endParaRPr lang="fr-FR"/>
          </a:p>
        </p:txBody>
      </p:sp>
      <p:pic>
        <p:nvPicPr>
          <p:cNvPr id="10" name="Capsuleuse1.wmv">
            <a:hlinkClick r:id="" action="ppaction://media"/>
          </p:cNvPr>
          <p:cNvPicPr>
            <a:picLocks noGrp="1" noChangeAspect="1"/>
          </p:cNvPicPr>
          <p:nvPr>
            <p:ph sz="quarter"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51520" y="2276872"/>
            <a:ext cx="4128459" cy="3096344"/>
          </a:xfrm>
        </p:spPr>
      </p:pic>
      <p:pic>
        <p:nvPicPr>
          <p:cNvPr id="12" name="Capsuleuse2.wmv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842845" y="2286000"/>
            <a:ext cx="4116288" cy="3087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2741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3774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Capsuleuse </a:t>
            </a:r>
            <a:r>
              <a:rPr lang="fr-FR" dirty="0"/>
              <a:t>de </a:t>
            </a:r>
            <a:r>
              <a:rPr lang="fr-FR" dirty="0" smtClean="0"/>
              <a:t>bocaux – Modélisation 1(Sans galet)</a:t>
            </a: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SII - PTSI - Lycée Jules Haag Besançon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97126C5-E3BE-4F62-84C2-AF34D0A15775}" type="slidenum">
              <a:rPr lang="fr-FR" smtClean="0"/>
              <a:t>5</a:t>
            </a:fld>
            <a:endParaRPr lang="fr-FR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844824"/>
            <a:ext cx="3563888" cy="3948099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7904" y="3469351"/>
            <a:ext cx="5243969" cy="2384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7872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Comparaison Modèle – Expérimental</a:t>
            </a: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SII - PTSI - Lycée Jules Haag Besançon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97126C5-E3BE-4F62-84C2-AF34D0A15775}" type="slidenum">
              <a:rPr lang="fr-FR" smtClean="0"/>
              <a:t>6</a:t>
            </a:fld>
            <a:endParaRPr lang="fr-FR"/>
          </a:p>
        </p:txBody>
      </p:sp>
      <p:graphicFrame>
        <p:nvGraphicFramePr>
          <p:cNvPr id="7" name="Graphique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47657733"/>
              </p:ext>
            </p:extLst>
          </p:nvPr>
        </p:nvGraphicFramePr>
        <p:xfrm>
          <a:off x="467544" y="2057400"/>
          <a:ext cx="8352928" cy="43239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ZoneTexte 7"/>
          <p:cNvSpPr txBox="1"/>
          <p:nvPr/>
        </p:nvSpPr>
        <p:spPr>
          <a:xfrm>
            <a:off x="7164288" y="2421615"/>
            <a:ext cx="942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Temps(s)</a:t>
            </a:r>
            <a:endParaRPr lang="fr-FR" dirty="0"/>
          </a:p>
        </p:txBody>
      </p:sp>
      <p:sp>
        <p:nvSpPr>
          <p:cNvPr id="9" name="ZoneTexte 8"/>
          <p:cNvSpPr txBox="1"/>
          <p:nvPr/>
        </p:nvSpPr>
        <p:spPr>
          <a:xfrm>
            <a:off x="375079" y="1717746"/>
            <a:ext cx="25138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Vitesse angulaire (tr/min)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310541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Vitesse de glissement</a:t>
            </a: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SII - PTSI - Lycée Jules Haag Besançon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97126C5-E3BE-4F62-84C2-AF34D0A15775}" type="slidenum">
              <a:rPr lang="fr-FR" smtClean="0"/>
              <a:t>7</a:t>
            </a:fld>
            <a:endParaRPr lang="fr-FR"/>
          </a:p>
        </p:txBody>
      </p:sp>
      <p:sp>
        <p:nvSpPr>
          <p:cNvPr id="8" name="Espace réservé du contenu 7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fr-FR"/>
          </a:p>
        </p:txBody>
      </p:sp>
      <p:graphicFrame>
        <p:nvGraphicFramePr>
          <p:cNvPr id="9" name="Graphique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08965245"/>
              </p:ext>
            </p:extLst>
          </p:nvPr>
        </p:nvGraphicFramePr>
        <p:xfrm>
          <a:off x="467544" y="1844824"/>
          <a:ext cx="8280920" cy="41764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456748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</a:t>
            </a:r>
            <a:r>
              <a:rPr lang="fr-FR" dirty="0" smtClean="0"/>
              <a:t>apsuleuse </a:t>
            </a:r>
            <a:r>
              <a:rPr lang="fr-FR" dirty="0"/>
              <a:t>de </a:t>
            </a:r>
            <a:r>
              <a:rPr lang="fr-FR" dirty="0" smtClean="0"/>
              <a:t>bocaux – Modélisation avec galet</a:t>
            </a: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SII - PTSI - Lycée Jules Haag Besançon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97126C5-E3BE-4F62-84C2-AF34D0A15775}" type="slidenum">
              <a:rPr lang="fr-FR" smtClean="0"/>
              <a:t>8</a:t>
            </a:fld>
            <a:endParaRPr lang="fr-FR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556792"/>
            <a:ext cx="4676775" cy="2047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20" y="3075564"/>
            <a:ext cx="7069863" cy="3162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9545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Vitesse de rotation du galet</a:t>
            </a: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SII - PTSI - Lycée Jules Haag Besançon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97126C5-E3BE-4F62-84C2-AF34D0A15775}" type="slidenum">
              <a:rPr lang="fr-FR" smtClean="0"/>
              <a:t>9</a:t>
            </a:fld>
            <a:endParaRPr lang="fr-FR"/>
          </a:p>
        </p:txBody>
      </p:sp>
      <p:graphicFrame>
        <p:nvGraphicFramePr>
          <p:cNvPr id="6" name="Espace réservé du contenu 5"/>
          <p:cNvGraphicFramePr>
            <a:graphicFrameLocks noGrp="1"/>
          </p:cNvGraphicFramePr>
          <p:nvPr>
            <p:ph sz="quarter" idx="1"/>
          </p:nvPr>
        </p:nvGraphicFramePr>
        <p:xfrm>
          <a:off x="107950" y="1600200"/>
          <a:ext cx="8928100" cy="47815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1526272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$\overrightarrow{y_0}$$&#10;&#10;\end{document}"/>
  <p:tag name="IGUANATEXSIZE" val="2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$\lambda(t)$$&#10;&#10;\end{document}"/>
  <p:tag name="IGUANATEXSIZE" val="2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[adobe-utopia]{mathdesign}&#10;\pagestyle{empty}&#10;\begin{document}&#10;&#10;&#10;$$\{\mathcal{V}(S_2/S_1)\} = &#10;\left\{&#10;\begin{array}{c}&#10;\overrightarrow{\Omega(S_2/S_1)}\\&#10;\overrightarrow{V(I,S_2/S_1)}&#10;\end{array}&#10;\right\}_I$$&#10;&#10;\end{document}"/>
  <p:tag name="IGUANATEXSIZE" val="5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$\overrightarrow{n_{12}}$$&#10;&#10;\end{document}"/>
  <p:tag name="IGUANATEXSIZE" val="5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[adobe-utopia]{mathdesign}&#10;\pagestyle{empty}&#10;\begin{document}&#10;&#10;&#10;$$\overrightarrow{\Omega_r(S_2/S_1)}$$&#10;&#10;\end{document}"/>
  <p:tag name="IGUANATEXSIZE" val="5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[adobe-utopia]{mathdesign}&#10;\pagestyle{empty}&#10;\begin{document}&#10;&#10;&#10;$$\overrightarrow{\Omega_p(S_2/S_1)}$$&#10;&#10;\end{document}"/>
  <p:tag name="IGUANATEXSIZE" val="5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[adobe-utopia]{mathdesign}&#10;\pagestyle{empty}&#10;\begin{document}&#10;&#10;&#10;$$\overrightarrow{\Omega(S_2/S_1)}$$&#10;&#10;\end{document}"/>
  <p:tag name="IGUANATEXSIZE" val="5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$\overrightarrow{V(I,S_1/S_2)}$$&#10;&#10;\end{document}"/>
  <p:tag name="IGUANATEXSIZE" val="2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[adobe-utopia]{mathdesign}&#10;\pagestyle{empty}&#10;\begin{document}&#10;&#10;&#10;$$\mathcal{P}$$&#10;&#10;\end{document}"/>
  <p:tag name="IGUANATEXSIZE" val="5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$S_2$$&#10;&#10;\end{document}"/>
  <p:tag name="IGUANATEXSIZE" val="5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$S_1$$&#10;&#10;\end{document}"/>
  <p:tag name="IGUANATEXSIZE" val="5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$\overrightarrow{x_0}$$&#10;&#10;\end{document}"/>
  <p:tag name="IGUANATEXSIZE" val="2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$\overrightarrow{n_{12}}$$&#10;&#10;\end{document}"/>
  <p:tag name="IGUANATEXSIZE" val="5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$S_1$$&#10;&#10;\end{document}"/>
  <p:tag name="IGUANATEXSIZE" val="5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$S_2$$&#10;&#10;\end{document}"/>
  <p:tag name="IGUANATEXSIZE" val="5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[adobe-utopia]{mathdesign}&#10;\pagestyle{empty}&#10;\begin{document}&#10;&#10;&#10;$$\{\mathcal{V}(S_2/S_1)\} = &#10;\left\{&#10;\begin{array}{c}&#10;\overrightarrow{\Omega(S_2/S_1)}\\&#10;\overrightarrow{V(I,S_2/S_1)}&#10;\end{array}&#10;\right\}_I$$&#10;&#10;\end{document}"/>
  <p:tag name="IGUANATEXSIZE" val="5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[adobe-utopia]{mathdesign}&#10;\pagestyle{empty}&#10;\begin{document}&#10;&#10;&#10;$$\mathcal{P}$$&#10;&#10;\end{document}"/>
  <p:tag name="IGUANATEXSIZE" val="5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[adobe-utopia]{mathdesign}&#10;\pagestyle{empty}&#10;\begin{document}&#10;&#10;&#10;$$\overrightarrow{\Omega_r(S_2/S_1)}$$&#10;&#10;\end{document}"/>
  <p:tag name="IGUANATEXSIZE" val="5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[adobe-utopia]{mathdesign}&#10;\pagestyle{empty}&#10;\begin{document}&#10;&#10;&#10;$$\overrightarrow{\Omega_p(S_2/S_1)}$$&#10;&#10;\end{document}"/>
  <p:tag name="IGUANATEXSIZE" val="5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[adobe-utopia]{mathdesign}&#10;\pagestyle{empty}&#10;\begin{document}&#10;&#10;&#10;$$\overrightarrow{\Omega(S_2/S_1)}$$&#10;&#10;\end{document}"/>
  <p:tag name="IGUANATEXSIZE" val="5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$\overrightarrow{V(I,S_1/S_2)}$$&#10;&#10;\end{document}"/>
  <p:tag name="IGUANATEXSIZE" val="2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[adobe-utopia]{mathdesign}&#10;\pagestyle{empty}&#10;\begin{document}&#10;&#10;&#10;$$\mathcal{P}$$&#10;&#10;\end{document}"/>
  <p:tag name="IGUANATEXSIZE" val="5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$\overrightarrow{x_2}$$&#10;&#10;\end{document}"/>
  <p:tag name="IGUANATEXSIZE" val="2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$\overrightarrow{n_{12}}$$&#10;&#10;\end{document}"/>
  <p:tag name="IGUANATEXSIZE" val="5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$S_1$$&#10;&#10;\end{document}"/>
  <p:tag name="IGUANATEXSIZE" val="5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$S_2$$&#10;&#10;\end{document}"/>
  <p:tag name="IGUANATEXSIZE" val="5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$\overrightarrow{n_{12}}$$&#10;&#10;\end{document}"/>
  <p:tag name="IGUANATEXSIZE" val="5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$\overrightarrow{n_{12}}$$&#10;&#10;\end{document}"/>
  <p:tag name="IGUANATEXSIZE" val="5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[adobe-utopia]{mathdesign}&#10;\pagestyle{empty}&#10;\begin{document}&#10;&#10;&#10;$$\overrightarrow{\Omega_r(S_2/S_1)}$$&#10;&#10;\end{document}"/>
  <p:tag name="IGUANATEXSIZE" val="5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[adobe-utopia]{mathdesign}&#10;\pagestyle{empty}&#10;\begin{document}&#10;&#10;&#10;$$\overrightarrow{\Omega_p(S_2/S_1)}$$&#10;&#10;\end{document}"/>
  <p:tag name="IGUANATEXSIZE" val="5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[adobe-utopia]{mathdesign}&#10;\pagestyle{empty}&#10;\begin{document}&#10;&#10;&#10;$$\mathcal{P}$$&#10;&#10;\end{document}"/>
  <p:tag name="IGUANATEXSIZE" val="5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[adobe-utopia]{mathdesign}&#10;\pagestyle{empty}&#10;\begin{document}&#10;&#10;&#10;$$\{\mathcal{V}(S_2/S_1)\} = &#10;\left\{&#10;\begin{array}{c}&#10;\overrightarrow{\Omega(S_2/S_1)}\\&#10;\overrightarrow{V(I,S_2/S_1)}&#10;\end{array}&#10;\right\}_I$$&#10;&#10;\end{document}"/>
  <p:tag name="IGUANATEXSIZE" val="5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[adobe-utopia]{mathdesign}&#10;\pagestyle{empty}&#10;\begin{document}&#10;&#10;&#10;$$\overrightarrow{\Omega(S_2/S_1)} = \overrightarrow{\Omega_p(S_2/S_1)}+\overrightarrow{\Omega_r(S_2/S_1)}$$&#10;&#10;\end{document}"/>
  <p:tag name="IGUANATEXSIZE" val="5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$\lambda(t)$$&#10;&#10;\end{document}"/>
  <p:tag name="IGUANATEXSIZE" val="2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[adobe-utopia]{mathdesign}&#10;\pagestyle{empty}&#10;\begin{document}&#10;&#10;&#10;$$\overrightarrow{\Omega_r(S_2/S_1)}$$&#10;&#10;\end{document}"/>
  <p:tag name="IGUANATEXSIZE" val="5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[adobe-utopia]{mathdesign}&#10;\pagestyle{empty}&#10;\begin{document}&#10;&#10;&#10;$$\overrightarrow{\Omega_p(S_2/S_1)}$$&#10;&#10;\end{document}"/>
  <p:tag name="IGUANATEXSIZE" val="5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[adobe-utopia]{mathdesign}&#10;\pagestyle{empty}&#10;\begin{document}&#10;&#10;&#10;$$\overrightarrow{\Omega(S_2/S_1)}$$&#10;&#10;\end{document}"/>
  <p:tag name="IGUANATEXSIZE" val="5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[adobe-utopia]{mathdesign}&#10;\pagestyle{empty}&#10;\begin{document}&#10;&#10;&#10;$$\mathcal{P}$$&#10;&#10;\end{document}"/>
  <p:tag name="IGUANATEXSIZE" val="5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$S_1$$&#10;&#10;\end{document}"/>
  <p:tag name="IGUANATEXSIZE" val="5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$S_2$$&#10;&#10;\end{document}"/>
  <p:tag name="IGUANATEXSIZE" val="5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[adobe-utopia]{mathdesign}&#10;\pagestyle{empty}&#10;\begin{document}&#10;&#10;&#10;$$\overrightarrow{V(I/\mathcal{R})}$$&#10;&#10;\end{document}"/>
  <p:tag name="IGUANATEXSIZE" val="5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[adobe-utopia]{mathdesign}&#10;\pagestyle{empty}&#10;\begin{document}&#10;&#10;&#10;$$\overrightarrow{V(I,S_1/\mathcal{R})}\neq &#10;\overrightarrow{V(I/\mathcal{R})}&#10;\quad \text{ et }&#10;\quad &#10;\overrightarrow{V(I,S_2/\mathcal{R})}\neq &#10;\overrightarrow{V(I/\mathcal{R})}&#10;$$&#10;&#10;\end{document}"/>
  <p:tag name="IGUANATEXSIZE" val="5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[adobe-utopia]{mathdesign}&#10;\pagestyle{empty}&#10;\begin{document}&#10;&#10;&#10;$$\{\mathcal{V}(S_2/S_1)\} = &#10;\left\{&#10;\begin{array}{c}&#10;\overrightarrow{\Omega(S_2/S_1)}\\&#10;\overrightarrow{V(I,S_2/S_1)}&#10;\end{array}&#10;\right\}_I$$&#10;&#10;\end{document}"/>
  <p:tag name="IGUANATEXSIZE" val="50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[adobe-utopia]{mathdesign}&#10;\pagestyle{empty}&#10;\begin{document}&#10;&#10;&#10;$$\overrightarrow{V(I,S_1/\mathcal{R})}\neq &#10;\overrightarrow{V(I/\mathcal{R})}&#10;\quad \text{ et }&#10;\quad &#10;\overrightarrow{V(I,S_2/\mathcal{R})}\neq &#10;\overrightarrow{V(I/\mathcal{R})}&#10;$$&#10;&#10;\end{document}"/>
  <p:tag name="IGUANATEXSIZE" val="5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$\overrightarrow{V(I,S_1/S_2)}$$&#10;&#10;\end{document}"/>
  <p:tag name="IGUANATEXSIZE" val="20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$\overrightarrow{V(I,S_1/S_2)}$$&#10;&#10;\end{document}"/>
  <p:tag name="IGUANATEXSIZE" val="20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$\overrightarrow{V(I,S_1/S_2)}$$&#10;&#10;\end{document}"/>
  <p:tag name="IGUANATEXSIZE" val="20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[adobe-utopia]{mathdesign}&#10;\pagestyle{empty}&#10;\begin{document}&#10;&#10;&#10;$$\mathcal{P}$$&#10;&#10;\end{document}"/>
  <p:tag name="IGUANATEXSIZE" val="50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$\overrightarrow{V(I,S_1/S_2)}$$&#10;&#10;\end{document}"/>
  <p:tag name="IGUANATEXSIZE" val="20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$\overrightarrow{V(I,S_1/S_2)}$$&#10;&#10;\end{document}"/>
  <p:tag name="IGUANATEXSIZE" val="20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[adobe-utopia]{mathdesign}&#10;\pagestyle{empty}&#10;\begin{document}&#10;&#10;&#10;$$\mathcal{P}$$&#10;&#10;\end{document}"/>
  <p:tag name="IGUANATEXSIZE" val="50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$\overrightarrow{n_{12}}$$&#10;&#10;\end{document}"/>
  <p:tag name="IGUANATEXSIZE" val="50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$S_1$$&#10;&#10;\end{document}"/>
  <p:tag name="IGUANATEXSIZE" val="50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$S_2$$&#10;&#10;\end{document}"/>
  <p:tag name="IGUANATEXSIZE" val="50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[adobe-utopia]{mathdesign}&#10;\pagestyle{empty}&#10;\begin{document}&#10;&#10;&#10;$$\{\mathcal{V}(S_2/S_1)\} = &#10;\left\{&#10;\begin{array}{c}&#10;\overrightarrow{\Omega(S_2/S_1)}\\&#10;\overrightarrow{V(I,S_2/S_1)}&#10;\end{array}&#10;\right\}_I$$&#10;&#10;\end{document}"/>
  <p:tag name="IGUANATEXSIZE" val="5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$\overrightarrow{V(I,S_1/S_2)}$$&#10;&#10;\end{document}"/>
  <p:tag name="IGUANATEXSIZE" val="20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$\overrightarrow{V(I,S_1/S_2)} = \overrightarrow{V(I,S_1/S_0)} + \overrightarrow{V(I,S_0/S_2)}$$&#10;&#10;\end{document}"/>
  <p:tag name="IGUANATEXSIZE" val="20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[adobe-utopia]{mathdesign}&#10;\pagestyle{empty}&#10;\begin{document}&#10;&#10;&#10;$$&#10;\left[&#10;\dfrac{d\overrightarrow{OI}}{dt}&#10;\right]_{\mathcal{R}_0}&#10;$$&#10;&#10;\end{document}"/>
  <p:tag name="IGUANATEXSIZE" val="50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$\overrightarrow{y_0}$$&#10;&#10;\end{document}"/>
  <p:tag name="IGUANATEXSIZE" val="20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$\overrightarrow{x_0}$$&#10;&#10;\end{document}"/>
  <p:tag name="IGUANATEXSIZE" val="20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$\overrightarrow{x_2}$$&#10;&#10;\end{document}"/>
  <p:tag name="IGUANATEXSIZE" val="20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$\lambda(t)$$&#10;&#10;\end{document}"/>
  <p:tag name="IGUANATEXSIZE" val="20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$\overrightarrow{x_0}$$&#10;&#10;\end{document}"/>
  <p:tag name="IGUANATEXSIZE" val="20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$\overrightarrow{y_0}$$&#10;&#10;\end{document}"/>
  <p:tag name="IGUANATEXSIZE" val="20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$\overrightarrow{x_2}$$&#10;&#10;\end{document}"/>
  <p:tag name="IGUANATEXSIZE" val="20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$\overrightarrow{y_2}$$&#10;&#10;\end{document}"/>
  <p:tag name="IGUANATEXSIZE" val="2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$\overrightarrow{y_0}$$&#10;&#10;\end{document}"/>
  <p:tag name="IGUANATEXSIZE" val="20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$\theta(t)$$&#10;&#10;\end{document}"/>
  <p:tag name="IGUANATEXSIZE" val="20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$\overrightarrow{z_0}=\overrightarrow{z_1}$$&#10;&#10;\end{document}"/>
  <p:tag name="IGUANATEXSIZE" val="20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$\overrightarrow{\Omega(2/0)}=\dot{\theta}\overrightarrow{z_0}$$&#10;&#10;\end{document}"/>
  <p:tag name="IGUANATEXSIZE" val="20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$\overrightarrow{OC}=e\overrightarrow{x_2}$$&#10;&#10;\end{document}"/>
  <p:tag name="IGUANATEXSIZE" val="20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$\overrightarrow{CI}=-R\overrightarrow{y_0}$$&#10;&#10;\end{document}"/>
  <p:tag name="IGUANATEXSIZE" val="20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$\lambda(t)=e\sin\theta(t)+R$$&#10;&#10;\end{document}"/>
  <p:tag name="IGUANATEXSIZE" val="20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$\overrightarrow{V(I,S_1/S_2)}$$&#10;&#10;\end{document}"/>
  <p:tag name="IGUANATEXSIZE" val="20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$S_1$$&#10;&#10;\end{document}"/>
  <p:tag name="IGUANATEXSIZE" val="50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$S_2$$&#10;&#10;\end{document}"/>
  <p:tag name="IGUANATEXSIZE" val="50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$\overrightarrow{n_{12}}$$&#10;&#10;\end{document}"/>
  <p:tag name="IGUANATEXSIZE" val="5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$\overrightarrow{x_0}$$&#10;&#10;\end{document}"/>
  <p:tag name="IGUANATEXSIZE" val="20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[adobe-utopia]{mathdesign}&#10;\pagestyle{empty}&#10;\begin{document}&#10;&#10;&#10;$$\mathcal{P}$$&#10;&#10;\end{document}"/>
  <p:tag name="IGUANATEXSIZE" val="50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[adobe-utopia]{mathdesign}&#10;\pagestyle{empty}&#10;\begin{document}&#10;&#10;&#10;$$\overrightarrow{\Omega(S_2/S_1)}$$&#10;&#10;\end{document}"/>
  <p:tag name="IGUANATEXSIZE" val="50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[adobe-utopia]{mathdesign}&#10;\pagestyle{empty}&#10;\begin{document}&#10;&#10;&#10;$$\overrightarrow{\Omega_p(S_2/S_1)}$$&#10;&#10;\end{document}"/>
  <p:tag name="IGUANATEXSIZE" val="50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[adobe-utopia]{mathdesign}&#10;\pagestyle{empty}&#10;\begin{document}&#10;&#10;&#10;$$\overrightarrow{\Omega_r(S_2/S_1)}$$&#10;&#10;\end{document}"/>
  <p:tag name="IGUANATEXSIZE" val="50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$\overrightarrow{n_{12}}$$&#10;&#10;\end{document}"/>
  <p:tag name="IGUANATEXSIZE" val="50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$\overrightarrow{V(I,S_1/S_2)} = \overrightarrow{V(I,S_1/S_0)} + \overrightarrow{V(I,S_0/S_2)}$$&#10;&#10;\end{document}"/>
  <p:tag name="IGUANATEXSIZE" val="50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$&#10;\left\{\mathcal{V}(S_1/S_0)\right\}_I&#10;$$&#10;&#10;\end{document}"/>
  <p:tag name="IGUANATEXSIZE" val="50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$&#10;\left\{\mathcal{V}(S_2/S_0)\right\}_I&#10;$$&#10;&#10;\end{document}"/>
  <p:tag name="IGUANATEXSIZE" val="50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[adobe-utopia]{mathdesign}&#10;\pagestyle{empty}&#10;\begin{document}&#10;&#10;&#10;$$&#10;\left[&#10;\dfrac{d\overrightarrow{OI}}{dt}&#10;\right]_{\mathcal{R}_0}&#10;$$&#10;&#10;\end{document}"/>
  <p:tag name="IGUANATEXSIZE" val="5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$\overrightarrow{x_2}$$&#10;&#10;\end{document}"/>
  <p:tag name="IGUANATEXSIZE" val="20"/>
</p:tagLst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édian">
  <a:themeElements>
    <a:clrScheme name="Mé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Mé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é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1284</TotalTime>
  <Words>703</Words>
  <Application>Microsoft Office PowerPoint</Application>
  <PresentationFormat>Affichage à l'écran (4:3)</PresentationFormat>
  <Paragraphs>179</Paragraphs>
  <Slides>26</Slides>
  <Notes>0</Notes>
  <HiddenSlides>4</HiddenSlides>
  <MMClips>4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26</vt:i4>
      </vt:variant>
    </vt:vector>
  </HeadingPairs>
  <TitlesOfParts>
    <vt:vector size="27" baseType="lpstr">
      <vt:lpstr>Médian</vt:lpstr>
      <vt:lpstr>Cinématique du SOLIDE INDEFORMABLE  Cinématique du contact ponctuel</vt:lpstr>
      <vt:lpstr>Capsuleuse de bocaux</vt:lpstr>
      <vt:lpstr>Capsuleuse de bocaux – Présentation</vt:lpstr>
      <vt:lpstr>Capsuleuse de bocaux – Présentation</vt:lpstr>
      <vt:lpstr>Capsuleuse de bocaux – Modélisation 1(Sans galet)</vt:lpstr>
      <vt:lpstr>Comparaison Modèle – Expérimental</vt:lpstr>
      <vt:lpstr>Vitesse de glissement</vt:lpstr>
      <vt:lpstr>Capsuleuse de bocaux – Modélisation avec galet</vt:lpstr>
      <vt:lpstr>Vitesse de rotation du galet</vt:lpstr>
      <vt:lpstr>Vitesse de Glissement entre solides</vt:lpstr>
      <vt:lpstr>Rappel : Fonctionnement d’un moteur thermique à 4 temps</vt:lpstr>
      <vt:lpstr>Rappel : Fonctionnement d’un moteur thermique à 4 temps</vt:lpstr>
      <vt:lpstr>Mise en situation</vt:lpstr>
      <vt:lpstr>Mise en situation</vt:lpstr>
      <vt:lpstr>Problématique</vt:lpstr>
      <vt:lpstr>Hypothèses</vt:lpstr>
      <vt:lpstr>Hypothèses</vt:lpstr>
      <vt:lpstr>Présentation PowerPoint</vt:lpstr>
      <vt:lpstr>Le point I</vt:lpstr>
      <vt:lpstr>Vitesse de glissement</vt:lpstr>
      <vt:lpstr>Vitesse de glissement</vt:lpstr>
      <vt:lpstr>Application</vt:lpstr>
      <vt:lpstr>Problématique</vt:lpstr>
      <vt:lpstr>Présentation PowerPoint</vt:lpstr>
      <vt:lpstr>Encapsuleuse de bocaux – Présentation</vt:lpstr>
      <vt:lpstr>Présentation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Synthèse de TP  Comparaison de procédés de moulage</dc:title>
  <dc:creator>Xavier Pessoles</dc:creator>
  <cp:lastModifiedBy>Xavier Pessoles</cp:lastModifiedBy>
  <cp:revision>136</cp:revision>
  <cp:lastPrinted>2012-02-13T07:08:28Z</cp:lastPrinted>
  <dcterms:created xsi:type="dcterms:W3CDTF">2010-11-03T17:24:04Z</dcterms:created>
  <dcterms:modified xsi:type="dcterms:W3CDTF">2012-02-13T08:57:55Z</dcterms:modified>
</cp:coreProperties>
</file>